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6" r:id="rId2"/>
    <p:sldId id="257" r:id="rId3"/>
    <p:sldId id="258" r:id="rId4"/>
    <p:sldId id="285" r:id="rId5"/>
    <p:sldId id="288" r:id="rId6"/>
    <p:sldId id="290" r:id="rId7"/>
    <p:sldId id="286" r:id="rId8"/>
    <p:sldId id="287" r:id="rId9"/>
    <p:sldId id="289" r:id="rId10"/>
    <p:sldId id="291" r:id="rId11"/>
    <p:sldId id="279" r:id="rId12"/>
    <p:sldId id="292" r:id="rId13"/>
    <p:sldId id="280" r:id="rId14"/>
    <p:sldId id="259" r:id="rId15"/>
    <p:sldId id="278" r:id="rId16"/>
    <p:sldId id="284" r:id="rId17"/>
    <p:sldId id="293" r:id="rId18"/>
    <p:sldId id="294" r:id="rId19"/>
    <p:sldId id="273" r:id="rId20"/>
    <p:sldId id="275" r:id="rId2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C74D6B-1984-4A95-9D71-989EC1D52E0C}" v="2" dt="2026-06-18T07:07:08.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ERNAL" userId="a767e575-54a4-4cd3-8a41-44d365e87a19" providerId="ADAL" clId="{8DDD93A3-2938-43AD-9109-559D1D3E6B25}"/>
    <pc:docChg chg="undo redo custSel addSld delSld modSld sldOrd">
      <pc:chgData name="DAVID BERNAL" userId="a767e575-54a4-4cd3-8a41-44d365e87a19" providerId="ADAL" clId="{8DDD93A3-2938-43AD-9109-559D1D3E6B25}" dt="2026-05-28T11:06:33.395" v="4608"/>
      <pc:docMkLst>
        <pc:docMk/>
      </pc:docMkLst>
      <pc:sldChg chg="delSp modSp mod">
        <pc:chgData name="DAVID BERNAL" userId="a767e575-54a4-4cd3-8a41-44d365e87a19" providerId="ADAL" clId="{8DDD93A3-2938-43AD-9109-559D1D3E6B25}" dt="2026-05-28T11:01:06.063" v="4532" actId="20577"/>
        <pc:sldMkLst>
          <pc:docMk/>
          <pc:sldMk cId="0" sldId="257"/>
        </pc:sldMkLst>
        <pc:spChg chg="mod">
          <ac:chgData name="DAVID BERNAL" userId="a767e575-54a4-4cd3-8a41-44d365e87a19" providerId="ADAL" clId="{8DDD93A3-2938-43AD-9109-559D1D3E6B25}" dt="2026-05-28T07:51:14.122" v="776" actId="20577"/>
          <ac:spMkLst>
            <pc:docMk/>
            <pc:sldMk cId="0" sldId="257"/>
            <ac:spMk id="13" creationId="{00000000-0000-0000-0000-000000000000}"/>
          </ac:spMkLst>
        </pc:spChg>
        <pc:spChg chg="mod">
          <ac:chgData name="DAVID BERNAL" userId="a767e575-54a4-4cd3-8a41-44d365e87a19" providerId="ADAL" clId="{8DDD93A3-2938-43AD-9109-559D1D3E6B25}" dt="2026-05-28T07:53:49.969" v="885" actId="20577"/>
          <ac:spMkLst>
            <pc:docMk/>
            <pc:sldMk cId="0" sldId="257"/>
            <ac:spMk id="14" creationId="{00000000-0000-0000-0000-000000000000}"/>
          </ac:spMkLst>
        </pc:spChg>
        <pc:spChg chg="mod">
          <ac:chgData name="DAVID BERNAL" userId="a767e575-54a4-4cd3-8a41-44d365e87a19" providerId="ADAL" clId="{8DDD93A3-2938-43AD-9109-559D1D3E6B25}" dt="2026-05-28T07:55:01.145" v="903" actId="20577"/>
          <ac:spMkLst>
            <pc:docMk/>
            <pc:sldMk cId="0" sldId="257"/>
            <ac:spMk id="18" creationId="{00000000-0000-0000-0000-000000000000}"/>
          </ac:spMkLst>
        </pc:spChg>
        <pc:spChg chg="mod">
          <ac:chgData name="DAVID BERNAL" userId="a767e575-54a4-4cd3-8a41-44d365e87a19" providerId="ADAL" clId="{8DDD93A3-2938-43AD-9109-559D1D3E6B25}" dt="2026-05-28T07:59:04.728" v="1197" actId="20577"/>
          <ac:spMkLst>
            <pc:docMk/>
            <pc:sldMk cId="0" sldId="257"/>
            <ac:spMk id="19" creationId="{00000000-0000-0000-0000-000000000000}"/>
          </ac:spMkLst>
        </pc:spChg>
        <pc:spChg chg="mod">
          <ac:chgData name="DAVID BERNAL" userId="a767e575-54a4-4cd3-8a41-44d365e87a19" providerId="ADAL" clId="{8DDD93A3-2938-43AD-9109-559D1D3E6B25}" dt="2026-05-28T07:55:13.494" v="921" actId="20577"/>
          <ac:spMkLst>
            <pc:docMk/>
            <pc:sldMk cId="0" sldId="257"/>
            <ac:spMk id="23" creationId="{00000000-0000-0000-0000-000000000000}"/>
          </ac:spMkLst>
        </pc:spChg>
        <pc:spChg chg="mod">
          <ac:chgData name="DAVID BERNAL" userId="a767e575-54a4-4cd3-8a41-44d365e87a19" providerId="ADAL" clId="{8DDD93A3-2938-43AD-9109-559D1D3E6B25}" dt="2026-05-28T07:59:10.321" v="1212" actId="20577"/>
          <ac:spMkLst>
            <pc:docMk/>
            <pc:sldMk cId="0" sldId="257"/>
            <ac:spMk id="24" creationId="{00000000-0000-0000-0000-000000000000}"/>
          </ac:spMkLst>
        </pc:spChg>
        <pc:spChg chg="mod">
          <ac:chgData name="DAVID BERNAL" userId="a767e575-54a4-4cd3-8a41-44d365e87a19" providerId="ADAL" clId="{8DDD93A3-2938-43AD-9109-559D1D3E6B25}" dt="2026-05-28T11:01:00.050" v="4530" actId="1076"/>
          <ac:spMkLst>
            <pc:docMk/>
            <pc:sldMk cId="0" sldId="257"/>
            <ac:spMk id="31" creationId="{00000000-0000-0000-0000-000000000000}"/>
          </ac:spMkLst>
        </pc:spChg>
        <pc:spChg chg="mod">
          <ac:chgData name="DAVID BERNAL" userId="a767e575-54a4-4cd3-8a41-44d365e87a19" providerId="ADAL" clId="{8DDD93A3-2938-43AD-9109-559D1D3E6B25}" dt="2026-05-28T11:01:06.063" v="4532" actId="20577"/>
          <ac:spMkLst>
            <pc:docMk/>
            <pc:sldMk cId="0" sldId="257"/>
            <ac:spMk id="32" creationId="{00000000-0000-0000-0000-000000000000}"/>
          </ac:spMkLst>
        </pc:spChg>
        <pc:spChg chg="mod">
          <ac:chgData name="DAVID BERNAL" userId="a767e575-54a4-4cd3-8a41-44d365e87a19" providerId="ADAL" clId="{8DDD93A3-2938-43AD-9109-559D1D3E6B25}" dt="2026-05-28T11:01:00.050" v="4530" actId="1076"/>
          <ac:spMkLst>
            <pc:docMk/>
            <pc:sldMk cId="0" sldId="257"/>
            <ac:spMk id="33" creationId="{00000000-0000-0000-0000-000000000000}"/>
          </ac:spMkLst>
        </pc:spChg>
        <pc:spChg chg="mod">
          <ac:chgData name="DAVID BERNAL" userId="a767e575-54a4-4cd3-8a41-44d365e87a19" providerId="ADAL" clId="{8DDD93A3-2938-43AD-9109-559D1D3E6B25}" dt="2026-05-28T11:01:00.050" v="4530" actId="1076"/>
          <ac:spMkLst>
            <pc:docMk/>
            <pc:sldMk cId="0" sldId="257"/>
            <ac:spMk id="34" creationId="{00000000-0000-0000-0000-000000000000}"/>
          </ac:spMkLst>
        </pc:spChg>
      </pc:sldChg>
      <pc:sldChg chg="modSp mod">
        <pc:chgData name="DAVID BERNAL" userId="a767e575-54a4-4cd3-8a41-44d365e87a19" providerId="ADAL" clId="{8DDD93A3-2938-43AD-9109-559D1D3E6B25}" dt="2026-05-28T08:01:03.238" v="1374" actId="20577"/>
        <pc:sldMkLst>
          <pc:docMk/>
          <pc:sldMk cId="0" sldId="258"/>
        </pc:sldMkLst>
        <pc:spChg chg="mod">
          <ac:chgData name="DAVID BERNAL" userId="a767e575-54a4-4cd3-8a41-44d365e87a19" providerId="ADAL" clId="{8DDD93A3-2938-43AD-9109-559D1D3E6B25}" dt="2026-05-28T08:00:48.216" v="1329" actId="20577"/>
          <ac:spMkLst>
            <pc:docMk/>
            <pc:sldMk cId="0" sldId="258"/>
            <ac:spMk id="10" creationId="{00000000-0000-0000-0000-000000000000}"/>
          </ac:spMkLst>
        </pc:spChg>
        <pc:spChg chg="mod">
          <ac:chgData name="DAVID BERNAL" userId="a767e575-54a4-4cd3-8a41-44d365e87a19" providerId="ADAL" clId="{8DDD93A3-2938-43AD-9109-559D1D3E6B25}" dt="2026-05-28T08:01:03.238" v="1374" actId="20577"/>
          <ac:spMkLst>
            <pc:docMk/>
            <pc:sldMk cId="0" sldId="258"/>
            <ac:spMk id="11" creationId="{00000000-0000-0000-0000-000000000000}"/>
          </ac:spMkLst>
        </pc:spChg>
      </pc:sldChg>
      <pc:sldChg chg="addSp delSp modSp mod ord setBg modAnim">
        <pc:chgData name="DAVID BERNAL" userId="a767e575-54a4-4cd3-8a41-44d365e87a19" providerId="ADAL" clId="{8DDD93A3-2938-43AD-9109-559D1D3E6B25}" dt="2026-05-28T10:27:24.162" v="3755" actId="20577"/>
        <pc:sldMkLst>
          <pc:docMk/>
          <pc:sldMk cId="0" sldId="259"/>
        </pc:sldMkLst>
        <pc:spChg chg="mod">
          <ac:chgData name="DAVID BERNAL" userId="a767e575-54a4-4cd3-8a41-44d365e87a19" providerId="ADAL" clId="{8DDD93A3-2938-43AD-9109-559D1D3E6B25}" dt="2026-05-28T10:27:24.162" v="3755" actId="20577"/>
          <ac:spMkLst>
            <pc:docMk/>
            <pc:sldMk cId="0" sldId="259"/>
            <ac:spMk id="6" creationId="{00000000-0000-0000-0000-000000000000}"/>
          </ac:spMkLst>
        </pc:spChg>
        <pc:spChg chg="mod">
          <ac:chgData name="DAVID BERNAL" userId="a767e575-54a4-4cd3-8a41-44d365e87a19" providerId="ADAL" clId="{8DDD93A3-2938-43AD-9109-559D1D3E6B25}" dt="2026-05-28T10:25:17.208" v="3725" actId="1076"/>
          <ac:spMkLst>
            <pc:docMk/>
            <pc:sldMk cId="0" sldId="259"/>
            <ac:spMk id="10" creationId="{00000000-0000-0000-0000-000000000000}"/>
          </ac:spMkLst>
        </pc:spChg>
        <pc:spChg chg="mod">
          <ac:chgData name="DAVID BERNAL" userId="a767e575-54a4-4cd3-8a41-44d365e87a19" providerId="ADAL" clId="{8DDD93A3-2938-43AD-9109-559D1D3E6B25}" dt="2026-05-28T10:26:44.729" v="3734" actId="1076"/>
          <ac:spMkLst>
            <pc:docMk/>
            <pc:sldMk cId="0" sldId="259"/>
            <ac:spMk id="11" creationId="{00000000-0000-0000-0000-000000000000}"/>
          </ac:spMkLst>
        </pc:spChg>
        <pc:spChg chg="mod">
          <ac:chgData name="DAVID BERNAL" userId="a767e575-54a4-4cd3-8a41-44d365e87a19" providerId="ADAL" clId="{8DDD93A3-2938-43AD-9109-559D1D3E6B25}" dt="2026-05-28T10:26:47.381" v="3735" actId="1076"/>
          <ac:spMkLst>
            <pc:docMk/>
            <pc:sldMk cId="0" sldId="259"/>
            <ac:spMk id="12" creationId="{00000000-0000-0000-0000-000000000000}"/>
          </ac:spMkLst>
        </pc:spChg>
        <pc:spChg chg="add mod">
          <ac:chgData name="DAVID BERNAL" userId="a767e575-54a4-4cd3-8a41-44d365e87a19" providerId="ADAL" clId="{8DDD93A3-2938-43AD-9109-559D1D3E6B25}" dt="2026-05-28T10:22:56.271" v="3687" actId="14100"/>
          <ac:spMkLst>
            <pc:docMk/>
            <pc:sldMk cId="0" sldId="259"/>
            <ac:spMk id="27" creationId="{3AD15AE5-8176-400F-3424-81B3E9099ED1}"/>
          </ac:spMkLst>
        </pc:spChg>
        <pc:spChg chg="add mod">
          <ac:chgData name="DAVID BERNAL" userId="a767e575-54a4-4cd3-8a41-44d365e87a19" providerId="ADAL" clId="{8DDD93A3-2938-43AD-9109-559D1D3E6B25}" dt="2026-05-28T10:24:04.375" v="3706" actId="14100"/>
          <ac:spMkLst>
            <pc:docMk/>
            <pc:sldMk cId="0" sldId="259"/>
            <ac:spMk id="29" creationId="{22AC7BFA-73E5-23C9-6F4B-D52BDA0D152F}"/>
          </ac:spMkLst>
        </pc:spChg>
        <pc:spChg chg="add mod">
          <ac:chgData name="DAVID BERNAL" userId="a767e575-54a4-4cd3-8a41-44d365e87a19" providerId="ADAL" clId="{8DDD93A3-2938-43AD-9109-559D1D3E6B25}" dt="2026-05-28T10:25:11.761" v="3724" actId="1076"/>
          <ac:spMkLst>
            <pc:docMk/>
            <pc:sldMk cId="0" sldId="259"/>
            <ac:spMk id="30" creationId="{29589BB6-E479-F2D1-3ECA-6964AD4C9E33}"/>
          </ac:spMkLst>
        </pc:spChg>
        <pc:spChg chg="add mod">
          <ac:chgData name="DAVID BERNAL" userId="a767e575-54a4-4cd3-8a41-44d365e87a19" providerId="ADAL" clId="{8DDD93A3-2938-43AD-9109-559D1D3E6B25}" dt="2026-05-28T10:23:56.756" v="3704" actId="14100"/>
          <ac:spMkLst>
            <pc:docMk/>
            <pc:sldMk cId="0" sldId="259"/>
            <ac:spMk id="32" creationId="{69100EAD-104A-5BB5-D548-D656BE43F186}"/>
          </ac:spMkLst>
        </pc:spChg>
        <pc:spChg chg="add mod">
          <ac:chgData name="DAVID BERNAL" userId="a767e575-54a4-4cd3-8a41-44d365e87a19" providerId="ADAL" clId="{8DDD93A3-2938-43AD-9109-559D1D3E6B25}" dt="2026-05-28T10:25:43.112" v="3733" actId="1076"/>
          <ac:spMkLst>
            <pc:docMk/>
            <pc:sldMk cId="0" sldId="259"/>
            <ac:spMk id="33" creationId="{42EAA30C-DCEB-783D-A02E-D0A880AF4194}"/>
          </ac:spMkLst>
        </pc:spChg>
        <pc:spChg chg="add mod">
          <ac:chgData name="DAVID BERNAL" userId="a767e575-54a4-4cd3-8a41-44d365e87a19" providerId="ADAL" clId="{8DDD93A3-2938-43AD-9109-559D1D3E6B25}" dt="2026-05-28T10:25:37.144" v="3731" actId="14100"/>
          <ac:spMkLst>
            <pc:docMk/>
            <pc:sldMk cId="0" sldId="259"/>
            <ac:spMk id="35" creationId="{92459248-04F2-0299-A27D-ED9B2553CCCE}"/>
          </ac:spMkLst>
        </pc:spChg>
        <pc:spChg chg="add mod">
          <ac:chgData name="DAVID BERNAL" userId="a767e575-54a4-4cd3-8a41-44d365e87a19" providerId="ADAL" clId="{8DDD93A3-2938-43AD-9109-559D1D3E6B25}" dt="2026-05-28T10:25:25.934" v="3727" actId="1076"/>
          <ac:spMkLst>
            <pc:docMk/>
            <pc:sldMk cId="0" sldId="259"/>
            <ac:spMk id="36" creationId="{34EFB9F8-E080-A489-7DA4-2A6BFE056C24}"/>
          </ac:spMkLst>
        </pc:spChg>
        <pc:spChg chg="add mod">
          <ac:chgData name="DAVID BERNAL" userId="a767e575-54a4-4cd3-8a41-44d365e87a19" providerId="ADAL" clId="{8DDD93A3-2938-43AD-9109-559D1D3E6B25}" dt="2026-05-28T10:24:49.278" v="3716" actId="14100"/>
          <ac:spMkLst>
            <pc:docMk/>
            <pc:sldMk cId="0" sldId="259"/>
            <ac:spMk id="38" creationId="{2492FB0C-13BA-8F13-C4B3-B86A33B43740}"/>
          </ac:spMkLst>
        </pc:spChg>
        <pc:spChg chg="add mod">
          <ac:chgData name="DAVID BERNAL" userId="a767e575-54a4-4cd3-8a41-44d365e87a19" providerId="ADAL" clId="{8DDD93A3-2938-43AD-9109-559D1D3E6B25}" dt="2026-05-28T10:24:39.030" v="3713" actId="1076"/>
          <ac:spMkLst>
            <pc:docMk/>
            <pc:sldMk cId="0" sldId="259"/>
            <ac:spMk id="39" creationId="{F5D03146-1277-EF74-4B9D-8F1E68B5572C}"/>
          </ac:spMkLst>
        </pc:spChg>
        <pc:spChg chg="add mod">
          <ac:chgData name="DAVID BERNAL" userId="a767e575-54a4-4cd3-8a41-44d365e87a19" providerId="ADAL" clId="{8DDD93A3-2938-43AD-9109-559D1D3E6B25}" dt="2026-05-28T10:24:26.941" v="3711" actId="14100"/>
          <ac:spMkLst>
            <pc:docMk/>
            <pc:sldMk cId="0" sldId="259"/>
            <ac:spMk id="41" creationId="{F89BCA6B-F9F5-D805-153C-C2D07FEE9170}"/>
          </ac:spMkLst>
        </pc:spChg>
        <pc:picChg chg="mod">
          <ac:chgData name="DAVID BERNAL" userId="a767e575-54a4-4cd3-8a41-44d365e87a19" providerId="ADAL" clId="{8DDD93A3-2938-43AD-9109-559D1D3E6B25}" dt="2026-05-28T10:23:45.861" v="3701" actId="1076"/>
          <ac:picMkLst>
            <pc:docMk/>
            <pc:sldMk cId="0" sldId="259"/>
            <ac:picMk id="25" creationId="{7D7D45ED-46CD-8C8D-7835-ED3453FCDF7B}"/>
          </ac:picMkLst>
        </pc:picChg>
        <pc:cxnChg chg="mod">
          <ac:chgData name="DAVID BERNAL" userId="a767e575-54a4-4cd3-8a41-44d365e87a19" providerId="ADAL" clId="{8DDD93A3-2938-43AD-9109-559D1D3E6B25}" dt="2026-05-28T10:24:07.751" v="3707" actId="14100"/>
          <ac:cxnSpMkLst>
            <pc:docMk/>
            <pc:sldMk cId="0" sldId="259"/>
            <ac:cxnSpMk id="28" creationId="{FC73E4D5-1B7F-1619-3E9F-2B133967A5D9}"/>
          </ac:cxnSpMkLst>
        </pc:cxnChg>
        <pc:cxnChg chg="mod">
          <ac:chgData name="DAVID BERNAL" userId="a767e575-54a4-4cd3-8a41-44d365e87a19" providerId="ADAL" clId="{8DDD93A3-2938-43AD-9109-559D1D3E6B25}" dt="2026-05-28T10:25:06.881" v="3723" actId="1076"/>
          <ac:cxnSpMkLst>
            <pc:docMk/>
            <pc:sldMk cId="0" sldId="259"/>
            <ac:cxnSpMk id="31" creationId="{E477765A-15E0-1AA0-6F74-6C34FDCDCE7F}"/>
          </ac:cxnSpMkLst>
        </pc:cxnChg>
        <pc:cxnChg chg="mod">
          <ac:chgData name="DAVID BERNAL" userId="a767e575-54a4-4cd3-8a41-44d365e87a19" providerId="ADAL" clId="{8DDD93A3-2938-43AD-9109-559D1D3E6B25}" dt="2026-05-28T10:25:39.017" v="3732" actId="1076"/>
          <ac:cxnSpMkLst>
            <pc:docMk/>
            <pc:sldMk cId="0" sldId="259"/>
            <ac:cxnSpMk id="34" creationId="{96656DAD-5148-FD10-BDA8-A8A380352FC5}"/>
          </ac:cxnSpMkLst>
        </pc:cxnChg>
        <pc:cxnChg chg="mod">
          <ac:chgData name="DAVID BERNAL" userId="a767e575-54a4-4cd3-8a41-44d365e87a19" providerId="ADAL" clId="{8DDD93A3-2938-43AD-9109-559D1D3E6B25}" dt="2026-05-28T10:25:22.261" v="3726" actId="1076"/>
          <ac:cxnSpMkLst>
            <pc:docMk/>
            <pc:sldMk cId="0" sldId="259"/>
            <ac:cxnSpMk id="37" creationId="{0CFC7955-9BB6-2780-4A6B-8365FD5D0FFF}"/>
          </ac:cxnSpMkLst>
        </pc:cxnChg>
        <pc:cxnChg chg="mod">
          <ac:chgData name="DAVID BERNAL" userId="a767e575-54a4-4cd3-8a41-44d365e87a19" providerId="ADAL" clId="{8DDD93A3-2938-43AD-9109-559D1D3E6B25}" dt="2026-05-28T10:24:34.683" v="3712" actId="14100"/>
          <ac:cxnSpMkLst>
            <pc:docMk/>
            <pc:sldMk cId="0" sldId="259"/>
            <ac:cxnSpMk id="40" creationId="{87259FA8-5F88-84D7-5ED1-1C0759C817DF}"/>
          </ac:cxnSpMkLst>
        </pc:cxnChg>
      </pc:sldChg>
      <pc:sldChg chg="delSp modSp mod">
        <pc:chgData name="DAVID BERNAL" userId="a767e575-54a4-4cd3-8a41-44d365e87a19" providerId="ADAL" clId="{8DDD93A3-2938-43AD-9109-559D1D3E6B25}" dt="2026-05-28T11:02:50.294" v="4605" actId="1076"/>
        <pc:sldMkLst>
          <pc:docMk/>
          <pc:sldMk cId="0" sldId="273"/>
        </pc:sldMkLst>
        <pc:spChg chg="mod">
          <ac:chgData name="DAVID BERNAL" userId="a767e575-54a4-4cd3-8a41-44d365e87a19" providerId="ADAL" clId="{8DDD93A3-2938-43AD-9109-559D1D3E6B25}" dt="2026-05-28T11:02:26.296" v="4598" actId="20577"/>
          <ac:spMkLst>
            <pc:docMk/>
            <pc:sldMk cId="0" sldId="273"/>
            <ac:spMk id="13" creationId="{00000000-0000-0000-0000-000000000000}"/>
          </ac:spMkLst>
        </pc:spChg>
        <pc:spChg chg="mod">
          <ac:chgData name="DAVID BERNAL" userId="a767e575-54a4-4cd3-8a41-44d365e87a19" providerId="ADAL" clId="{8DDD93A3-2938-43AD-9109-559D1D3E6B25}" dt="2026-05-28T06:47:54.554" v="656" actId="1076"/>
          <ac:spMkLst>
            <pc:docMk/>
            <pc:sldMk cId="0" sldId="273"/>
            <ac:spMk id="14" creationId="{00000000-0000-0000-0000-000000000000}"/>
          </ac:spMkLst>
        </pc:spChg>
        <pc:spChg chg="mod">
          <ac:chgData name="DAVID BERNAL" userId="a767e575-54a4-4cd3-8a41-44d365e87a19" providerId="ADAL" clId="{8DDD93A3-2938-43AD-9109-559D1D3E6B25}" dt="2026-05-28T11:02:50.294" v="4605" actId="1076"/>
          <ac:spMkLst>
            <pc:docMk/>
            <pc:sldMk cId="0" sldId="273"/>
            <ac:spMk id="15" creationId="{00000000-0000-0000-0000-000000000000}"/>
          </ac:spMkLst>
        </pc:spChg>
      </pc:sldChg>
      <pc:sldChg chg="addSp delSp modSp mod">
        <pc:chgData name="DAVID BERNAL" userId="a767e575-54a4-4cd3-8a41-44d365e87a19" providerId="ADAL" clId="{8DDD93A3-2938-43AD-9109-559D1D3E6B25}" dt="2026-05-28T06:49:27.779" v="702" actId="207"/>
        <pc:sldMkLst>
          <pc:docMk/>
          <pc:sldMk cId="0" sldId="275"/>
        </pc:sldMkLst>
        <pc:spChg chg="add del mod">
          <ac:chgData name="DAVID BERNAL" userId="a767e575-54a4-4cd3-8a41-44d365e87a19" providerId="ADAL" clId="{8DDD93A3-2938-43AD-9109-559D1D3E6B25}" dt="2026-05-28T06:49:27.779" v="702" actId="207"/>
          <ac:spMkLst>
            <pc:docMk/>
            <pc:sldMk cId="0" sldId="275"/>
            <ac:spMk id="3" creationId="{00000000-0000-0000-0000-000000000000}"/>
          </ac:spMkLst>
        </pc:spChg>
        <pc:spChg chg="mod">
          <ac:chgData name="DAVID BERNAL" userId="a767e575-54a4-4cd3-8a41-44d365e87a19" providerId="ADAL" clId="{8DDD93A3-2938-43AD-9109-559D1D3E6B25}" dt="2026-05-28T06:48:47.415" v="694" actId="6549"/>
          <ac:spMkLst>
            <pc:docMk/>
            <pc:sldMk cId="0" sldId="275"/>
            <ac:spMk id="10" creationId="{00000000-0000-0000-0000-000000000000}"/>
          </ac:spMkLst>
        </pc:spChg>
        <pc:spChg chg="mod">
          <ac:chgData name="DAVID BERNAL" userId="a767e575-54a4-4cd3-8a41-44d365e87a19" providerId="ADAL" clId="{8DDD93A3-2938-43AD-9109-559D1D3E6B25}" dt="2026-05-28T06:48:34.404" v="691" actId="20577"/>
          <ac:spMkLst>
            <pc:docMk/>
            <pc:sldMk cId="0" sldId="275"/>
            <ac:spMk id="11" creationId="{00000000-0000-0000-0000-000000000000}"/>
          </ac:spMkLst>
        </pc:spChg>
      </pc:sldChg>
      <pc:sldChg chg="modSp mod">
        <pc:chgData name="DAVID BERNAL" userId="a767e575-54a4-4cd3-8a41-44d365e87a19" providerId="ADAL" clId="{8DDD93A3-2938-43AD-9109-559D1D3E6B25}" dt="2026-05-28T07:50:12.996" v="761" actId="20577"/>
        <pc:sldMkLst>
          <pc:docMk/>
          <pc:sldMk cId="1176747524" sldId="276"/>
        </pc:sldMkLst>
        <pc:spChg chg="mod">
          <ac:chgData name="DAVID BERNAL" userId="a767e575-54a4-4cd3-8a41-44d365e87a19" providerId="ADAL" clId="{8DDD93A3-2938-43AD-9109-559D1D3E6B25}" dt="2026-05-28T07:49:47.970" v="719" actId="20577"/>
          <ac:spMkLst>
            <pc:docMk/>
            <pc:sldMk cId="1176747524" sldId="276"/>
            <ac:spMk id="9" creationId="{00000000-0000-0000-0000-000000000000}"/>
          </ac:spMkLst>
        </pc:spChg>
        <pc:spChg chg="mod">
          <ac:chgData name="DAVID BERNAL" userId="a767e575-54a4-4cd3-8a41-44d365e87a19" providerId="ADAL" clId="{8DDD93A3-2938-43AD-9109-559D1D3E6B25}" dt="2026-05-28T07:50:12.996" v="761" actId="20577"/>
          <ac:spMkLst>
            <pc:docMk/>
            <pc:sldMk cId="1176747524" sldId="276"/>
            <ac:spMk id="10" creationId="{00000000-0000-0000-0000-000000000000}"/>
          </ac:spMkLst>
        </pc:spChg>
      </pc:sldChg>
      <pc:sldChg chg="addSp delSp modSp mod ord setBg">
        <pc:chgData name="DAVID BERNAL" userId="a767e575-54a4-4cd3-8a41-44d365e87a19" providerId="ADAL" clId="{8DDD93A3-2938-43AD-9109-559D1D3E6B25}" dt="2026-05-28T10:40:23.544" v="4460" actId="20577"/>
        <pc:sldMkLst>
          <pc:docMk/>
          <pc:sldMk cId="2385261261" sldId="278"/>
        </pc:sldMkLst>
        <pc:spChg chg="mod">
          <ac:chgData name="DAVID BERNAL" userId="a767e575-54a4-4cd3-8a41-44d365e87a19" providerId="ADAL" clId="{8DDD93A3-2938-43AD-9109-559D1D3E6B25}" dt="2026-05-28T10:27:32.202" v="3773" actId="20577"/>
          <ac:spMkLst>
            <pc:docMk/>
            <pc:sldMk cId="2385261261" sldId="278"/>
            <ac:spMk id="6" creationId="{E29C75A2-E921-C7C9-C63F-D8AEC1AD111B}"/>
          </ac:spMkLst>
        </pc:spChg>
        <pc:spChg chg="mod">
          <ac:chgData name="DAVID BERNAL" userId="a767e575-54a4-4cd3-8a41-44d365e87a19" providerId="ADAL" clId="{8DDD93A3-2938-43AD-9109-559D1D3E6B25}" dt="2026-05-28T10:29:09.933" v="3801" actId="20577"/>
          <ac:spMkLst>
            <pc:docMk/>
            <pc:sldMk cId="2385261261" sldId="278"/>
            <ac:spMk id="13" creationId="{C5A051D1-4AAB-2A3D-A834-3818F41E07C4}"/>
          </ac:spMkLst>
        </pc:spChg>
        <pc:spChg chg="mod">
          <ac:chgData name="DAVID BERNAL" userId="a767e575-54a4-4cd3-8a41-44d365e87a19" providerId="ADAL" clId="{8DDD93A3-2938-43AD-9109-559D1D3E6B25}" dt="2026-05-28T10:29:45.147" v="3806" actId="1076"/>
          <ac:spMkLst>
            <pc:docMk/>
            <pc:sldMk cId="2385261261" sldId="278"/>
            <ac:spMk id="15" creationId="{A361BF95-D661-7028-CA9F-87A61837CD8E}"/>
          </ac:spMkLst>
        </pc:spChg>
        <pc:spChg chg="mod">
          <ac:chgData name="DAVID BERNAL" userId="a767e575-54a4-4cd3-8a41-44d365e87a19" providerId="ADAL" clId="{8DDD93A3-2938-43AD-9109-559D1D3E6B25}" dt="2026-05-28T10:29:45.147" v="3806" actId="1076"/>
          <ac:spMkLst>
            <pc:docMk/>
            <pc:sldMk cId="2385261261" sldId="278"/>
            <ac:spMk id="16" creationId="{2E713C17-3490-6683-4F95-BF8E530E2635}"/>
          </ac:spMkLst>
        </pc:spChg>
        <pc:spChg chg="mod">
          <ac:chgData name="DAVID BERNAL" userId="a767e575-54a4-4cd3-8a41-44d365e87a19" providerId="ADAL" clId="{8DDD93A3-2938-43AD-9109-559D1D3E6B25}" dt="2026-05-28T10:39:21.635" v="4351" actId="20577"/>
          <ac:spMkLst>
            <pc:docMk/>
            <pc:sldMk cId="2385261261" sldId="278"/>
            <ac:spMk id="17" creationId="{BFEBFE92-6913-89D8-018A-DE75668675CC}"/>
          </ac:spMkLst>
        </pc:spChg>
        <pc:spChg chg="mod">
          <ac:chgData name="DAVID BERNAL" userId="a767e575-54a4-4cd3-8a41-44d365e87a19" providerId="ADAL" clId="{8DDD93A3-2938-43AD-9109-559D1D3E6B25}" dt="2026-05-28T10:29:45.147" v="3806" actId="1076"/>
          <ac:spMkLst>
            <pc:docMk/>
            <pc:sldMk cId="2385261261" sldId="278"/>
            <ac:spMk id="18" creationId="{5B15889D-DC08-E4CF-1CB8-090162A34993}"/>
          </ac:spMkLst>
        </pc:spChg>
        <pc:spChg chg="mod">
          <ac:chgData name="DAVID BERNAL" userId="a767e575-54a4-4cd3-8a41-44d365e87a19" providerId="ADAL" clId="{8DDD93A3-2938-43AD-9109-559D1D3E6B25}" dt="2026-05-28T10:32:23.520" v="4041" actId="5793"/>
          <ac:spMkLst>
            <pc:docMk/>
            <pc:sldMk cId="2385261261" sldId="278"/>
            <ac:spMk id="20" creationId="{33A873AE-25A7-7A68-2B37-455E7ADDDD99}"/>
          </ac:spMkLst>
        </pc:spChg>
        <pc:spChg chg="mod">
          <ac:chgData name="DAVID BERNAL" userId="a767e575-54a4-4cd3-8a41-44d365e87a19" providerId="ADAL" clId="{8DDD93A3-2938-43AD-9109-559D1D3E6B25}" dt="2026-05-28T10:29:45.147" v="3806" actId="1076"/>
          <ac:spMkLst>
            <pc:docMk/>
            <pc:sldMk cId="2385261261" sldId="278"/>
            <ac:spMk id="21" creationId="{998355C6-FEBE-60FC-1024-822D2A8C8567}"/>
          </ac:spMkLst>
        </pc:spChg>
        <pc:spChg chg="mod">
          <ac:chgData name="DAVID BERNAL" userId="a767e575-54a4-4cd3-8a41-44d365e87a19" providerId="ADAL" clId="{8DDD93A3-2938-43AD-9109-559D1D3E6B25}" dt="2026-05-28T10:29:45.147" v="3806" actId="1076"/>
          <ac:spMkLst>
            <pc:docMk/>
            <pc:sldMk cId="2385261261" sldId="278"/>
            <ac:spMk id="22" creationId="{24839A2C-6BCA-EE8E-EC02-0E9A84837DDC}"/>
          </ac:spMkLst>
        </pc:spChg>
        <pc:spChg chg="mod">
          <ac:chgData name="DAVID BERNAL" userId="a767e575-54a4-4cd3-8a41-44d365e87a19" providerId="ADAL" clId="{8DDD93A3-2938-43AD-9109-559D1D3E6B25}" dt="2026-05-28T10:32:53.082" v="4111" actId="20577"/>
          <ac:spMkLst>
            <pc:docMk/>
            <pc:sldMk cId="2385261261" sldId="278"/>
            <ac:spMk id="23" creationId="{5872176B-7BE0-F162-F7D9-A79E24CA9F55}"/>
          </ac:spMkLst>
        </pc:spChg>
        <pc:spChg chg="mod">
          <ac:chgData name="DAVID BERNAL" userId="a767e575-54a4-4cd3-8a41-44d365e87a19" providerId="ADAL" clId="{8DDD93A3-2938-43AD-9109-559D1D3E6B25}" dt="2026-05-28T10:29:45.147" v="3806" actId="1076"/>
          <ac:spMkLst>
            <pc:docMk/>
            <pc:sldMk cId="2385261261" sldId="278"/>
            <ac:spMk id="24" creationId="{5A35B4CB-6836-15B9-38D4-19614AFDB077}"/>
          </ac:spMkLst>
        </pc:spChg>
        <pc:spChg chg="mod">
          <ac:chgData name="DAVID BERNAL" userId="a767e575-54a4-4cd3-8a41-44d365e87a19" providerId="ADAL" clId="{8DDD93A3-2938-43AD-9109-559D1D3E6B25}" dt="2026-05-28T10:29:45.147" v="3806" actId="1076"/>
          <ac:spMkLst>
            <pc:docMk/>
            <pc:sldMk cId="2385261261" sldId="278"/>
            <ac:spMk id="25" creationId="{F8C20E0A-5E99-06E2-07DC-60BF3CF624A5}"/>
          </ac:spMkLst>
        </pc:spChg>
        <pc:spChg chg="mod">
          <ac:chgData name="DAVID BERNAL" userId="a767e575-54a4-4cd3-8a41-44d365e87a19" providerId="ADAL" clId="{8DDD93A3-2938-43AD-9109-559D1D3E6B25}" dt="2026-05-28T10:33:52.048" v="4243" actId="20577"/>
          <ac:spMkLst>
            <pc:docMk/>
            <pc:sldMk cId="2385261261" sldId="278"/>
            <ac:spMk id="26" creationId="{7B775D1E-3BE7-3717-BC0C-0F713A928E4E}"/>
          </ac:spMkLst>
        </pc:spChg>
        <pc:spChg chg="add mod">
          <ac:chgData name="DAVID BERNAL" userId="a767e575-54a4-4cd3-8a41-44d365e87a19" providerId="ADAL" clId="{8DDD93A3-2938-43AD-9109-559D1D3E6B25}" dt="2026-05-28T10:30:59.043" v="3811" actId="1076"/>
          <ac:spMkLst>
            <pc:docMk/>
            <pc:sldMk cId="2385261261" sldId="278"/>
            <ac:spMk id="44" creationId="{75E0FD04-3C6C-711B-38CD-D61B3C8D68AE}"/>
          </ac:spMkLst>
        </pc:spChg>
        <pc:spChg chg="add mod">
          <ac:chgData name="DAVID BERNAL" userId="a767e575-54a4-4cd3-8a41-44d365e87a19" providerId="ADAL" clId="{8DDD93A3-2938-43AD-9109-559D1D3E6B25}" dt="2026-05-28T10:30:59.043" v="3811" actId="1076"/>
          <ac:spMkLst>
            <pc:docMk/>
            <pc:sldMk cId="2385261261" sldId="278"/>
            <ac:spMk id="45" creationId="{FBC963D2-5E93-BAE9-05C8-1B9E336356A7}"/>
          </ac:spMkLst>
        </pc:spChg>
        <pc:spChg chg="add mod">
          <ac:chgData name="DAVID BERNAL" userId="a767e575-54a4-4cd3-8a41-44d365e87a19" providerId="ADAL" clId="{8DDD93A3-2938-43AD-9109-559D1D3E6B25}" dt="2026-05-28T10:34:15.222" v="4329" actId="20577"/>
          <ac:spMkLst>
            <pc:docMk/>
            <pc:sldMk cId="2385261261" sldId="278"/>
            <ac:spMk id="46" creationId="{8983771F-7DE7-8902-0262-D320D7355A0E}"/>
          </ac:spMkLst>
        </pc:spChg>
        <pc:spChg chg="add mod">
          <ac:chgData name="DAVID BERNAL" userId="a767e575-54a4-4cd3-8a41-44d365e87a19" providerId="ADAL" clId="{8DDD93A3-2938-43AD-9109-559D1D3E6B25}" dt="2026-05-28T10:39:43.223" v="4353" actId="1076"/>
          <ac:spMkLst>
            <pc:docMk/>
            <pc:sldMk cId="2385261261" sldId="278"/>
            <ac:spMk id="47" creationId="{984752DF-A5EA-48A8-5520-49C91F969959}"/>
          </ac:spMkLst>
        </pc:spChg>
        <pc:spChg chg="add mod">
          <ac:chgData name="DAVID BERNAL" userId="a767e575-54a4-4cd3-8a41-44d365e87a19" providerId="ADAL" clId="{8DDD93A3-2938-43AD-9109-559D1D3E6B25}" dt="2026-05-28T10:39:43.223" v="4353" actId="1076"/>
          <ac:spMkLst>
            <pc:docMk/>
            <pc:sldMk cId="2385261261" sldId="278"/>
            <ac:spMk id="48" creationId="{67AD6B94-CEA2-2AB8-1F73-0CD6860403CF}"/>
          </ac:spMkLst>
        </pc:spChg>
        <pc:spChg chg="add mod">
          <ac:chgData name="DAVID BERNAL" userId="a767e575-54a4-4cd3-8a41-44d365e87a19" providerId="ADAL" clId="{8DDD93A3-2938-43AD-9109-559D1D3E6B25}" dt="2026-05-28T10:40:23.544" v="4460" actId="20577"/>
          <ac:spMkLst>
            <pc:docMk/>
            <pc:sldMk cId="2385261261" sldId="278"/>
            <ac:spMk id="49" creationId="{8832B48F-7279-F238-4928-EAD71CFC8395}"/>
          </ac:spMkLst>
        </pc:spChg>
      </pc:sldChg>
      <pc:sldChg chg="modSp mod">
        <pc:chgData name="DAVID BERNAL" userId="a767e575-54a4-4cd3-8a41-44d365e87a19" providerId="ADAL" clId="{8DDD93A3-2938-43AD-9109-559D1D3E6B25}" dt="2026-05-28T09:13:00.807" v="2050"/>
        <pc:sldMkLst>
          <pc:docMk/>
          <pc:sldMk cId="1329070350" sldId="279"/>
        </pc:sldMkLst>
        <pc:spChg chg="mod">
          <ac:chgData name="DAVID BERNAL" userId="a767e575-54a4-4cd3-8a41-44d365e87a19" providerId="ADAL" clId="{8DDD93A3-2938-43AD-9109-559D1D3E6B25}" dt="2026-05-28T09:12:52.192" v="2049" actId="20577"/>
          <ac:spMkLst>
            <pc:docMk/>
            <pc:sldMk cId="1329070350" sldId="279"/>
            <ac:spMk id="10" creationId="{0CE31307-EBD7-9B42-B927-4D74D0E8B8E4}"/>
          </ac:spMkLst>
        </pc:spChg>
        <pc:spChg chg="mod">
          <ac:chgData name="DAVID BERNAL" userId="a767e575-54a4-4cd3-8a41-44d365e87a19" providerId="ADAL" clId="{8DDD93A3-2938-43AD-9109-559D1D3E6B25}" dt="2026-05-28T09:13:00.807" v="2050"/>
          <ac:spMkLst>
            <pc:docMk/>
            <pc:sldMk cId="1329070350" sldId="279"/>
            <ac:spMk id="11" creationId="{486C01F3-6C60-225C-79AE-EED5AF05EFE3}"/>
          </ac:spMkLst>
        </pc:spChg>
      </pc:sldChg>
      <pc:sldChg chg="modSp mod">
        <pc:chgData name="DAVID BERNAL" userId="a767e575-54a4-4cd3-8a41-44d365e87a19" providerId="ADAL" clId="{8DDD93A3-2938-43AD-9109-559D1D3E6B25}" dt="2026-05-28T10:18:39.831" v="3631" actId="20577"/>
        <pc:sldMkLst>
          <pc:docMk/>
          <pc:sldMk cId="3044105489" sldId="280"/>
        </pc:sldMkLst>
        <pc:spChg chg="mod">
          <ac:chgData name="DAVID BERNAL" userId="a767e575-54a4-4cd3-8a41-44d365e87a19" providerId="ADAL" clId="{8DDD93A3-2938-43AD-9109-559D1D3E6B25}" dt="2026-05-28T10:18:14.251" v="3607" actId="20577"/>
          <ac:spMkLst>
            <pc:docMk/>
            <pc:sldMk cId="3044105489" sldId="280"/>
            <ac:spMk id="10" creationId="{14396211-6007-0DC4-3DFB-9FBF113778CB}"/>
          </ac:spMkLst>
        </pc:spChg>
        <pc:spChg chg="mod">
          <ac:chgData name="DAVID BERNAL" userId="a767e575-54a4-4cd3-8a41-44d365e87a19" providerId="ADAL" clId="{8DDD93A3-2938-43AD-9109-559D1D3E6B25}" dt="2026-05-28T10:18:39.831" v="3631" actId="20577"/>
          <ac:spMkLst>
            <pc:docMk/>
            <pc:sldMk cId="3044105489" sldId="280"/>
            <ac:spMk id="11" creationId="{F1504C6E-E1CB-5E03-AC11-AAE317136806}"/>
          </ac:spMkLst>
        </pc:spChg>
      </pc:sldChg>
      <pc:sldChg chg="addSp delSp modSp add mod ord setBg delAnim modAnim">
        <pc:chgData name="DAVID BERNAL" userId="a767e575-54a4-4cd3-8a41-44d365e87a19" providerId="ADAL" clId="{8DDD93A3-2938-43AD-9109-559D1D3E6B25}" dt="2026-05-28T11:06:28.095" v="4606"/>
        <pc:sldMkLst>
          <pc:docMk/>
          <pc:sldMk cId="372533781" sldId="284"/>
        </pc:sldMkLst>
        <pc:spChg chg="mod">
          <ac:chgData name="DAVID BERNAL" userId="a767e575-54a4-4cd3-8a41-44d365e87a19" providerId="ADAL" clId="{8DDD93A3-2938-43AD-9109-559D1D3E6B25}" dt="2026-05-28T11:06:28.095" v="4606"/>
          <ac:spMkLst>
            <pc:docMk/>
            <pc:sldMk cId="372533781" sldId="284"/>
            <ac:spMk id="6" creationId="{CF349B1E-1302-54D2-CD19-6CA2443B0732}"/>
          </ac:spMkLst>
        </pc:spChg>
        <pc:spChg chg="mod">
          <ac:chgData name="DAVID BERNAL" userId="a767e575-54a4-4cd3-8a41-44d365e87a19" providerId="ADAL" clId="{8DDD93A3-2938-43AD-9109-559D1D3E6B25}" dt="2026-05-28T10:40:57.864" v="4464" actId="14100"/>
          <ac:spMkLst>
            <pc:docMk/>
            <pc:sldMk cId="372533781" sldId="284"/>
            <ac:spMk id="16" creationId="{83984971-C920-80B9-80DF-7492515ACFCA}"/>
          </ac:spMkLst>
        </pc:spChg>
        <pc:spChg chg="mod">
          <ac:chgData name="DAVID BERNAL" userId="a767e575-54a4-4cd3-8a41-44d365e87a19" providerId="ADAL" clId="{8DDD93A3-2938-43AD-9109-559D1D3E6B25}" dt="2026-05-28T10:41:02.157" v="4465" actId="1076"/>
          <ac:spMkLst>
            <pc:docMk/>
            <pc:sldMk cId="372533781" sldId="284"/>
            <ac:spMk id="17" creationId="{A4B1BBAC-5030-3E96-B2D6-61ADF75B8AEF}"/>
          </ac:spMkLst>
        </pc:spChg>
        <pc:picChg chg="add mod">
          <ac:chgData name="DAVID BERNAL" userId="a767e575-54a4-4cd3-8a41-44d365e87a19" providerId="ADAL" clId="{8DDD93A3-2938-43AD-9109-559D1D3E6B25}" dt="2026-05-28T10:41:33.457" v="4475" actId="1076"/>
          <ac:picMkLst>
            <pc:docMk/>
            <pc:sldMk cId="372533781" sldId="284"/>
            <ac:picMk id="11" creationId="{F4D67A45-5022-775F-2768-3965C7208F7A}"/>
          </ac:picMkLst>
        </pc:picChg>
        <pc:picChg chg="add mod">
          <ac:chgData name="DAVID BERNAL" userId="a767e575-54a4-4cd3-8a41-44d365e87a19" providerId="ADAL" clId="{8DDD93A3-2938-43AD-9109-559D1D3E6B25}" dt="2026-05-28T10:41:33.457" v="4475" actId="1076"/>
          <ac:picMkLst>
            <pc:docMk/>
            <pc:sldMk cId="372533781" sldId="284"/>
            <ac:picMk id="20" creationId="{593F9861-7B89-EB6D-16E5-504F8162A104}"/>
          </ac:picMkLst>
        </pc:picChg>
      </pc:sldChg>
      <pc:sldChg chg="addSp delSp modSp add mod setBg delAnim modAnim">
        <pc:chgData name="DAVID BERNAL" userId="a767e575-54a4-4cd3-8a41-44d365e87a19" providerId="ADAL" clId="{8DDD93A3-2938-43AD-9109-559D1D3E6B25}" dt="2026-05-28T08:57:34.602" v="1919"/>
        <pc:sldMkLst>
          <pc:docMk/>
          <pc:sldMk cId="317838056" sldId="285"/>
        </pc:sldMkLst>
        <pc:spChg chg="mod">
          <ac:chgData name="DAVID BERNAL" userId="a767e575-54a4-4cd3-8a41-44d365e87a19" providerId="ADAL" clId="{8DDD93A3-2938-43AD-9109-559D1D3E6B25}" dt="2026-05-28T08:02:01.364" v="1412" actId="20577"/>
          <ac:spMkLst>
            <pc:docMk/>
            <pc:sldMk cId="317838056" sldId="285"/>
            <ac:spMk id="6" creationId="{79180221-BED5-A0D7-40BF-5F68088AC03A}"/>
          </ac:spMkLst>
        </pc:spChg>
        <pc:spChg chg="mod">
          <ac:chgData name="DAVID BERNAL" userId="a767e575-54a4-4cd3-8a41-44d365e87a19" providerId="ADAL" clId="{8DDD93A3-2938-43AD-9109-559D1D3E6B25}" dt="2026-05-28T08:02:10.349" v="1433" actId="20577"/>
          <ac:spMkLst>
            <pc:docMk/>
            <pc:sldMk cId="317838056" sldId="285"/>
            <ac:spMk id="11" creationId="{81785981-7CA0-CCFE-1DD0-39C472EC26CC}"/>
          </ac:spMkLst>
        </pc:spChg>
        <pc:spChg chg="mod">
          <ac:chgData name="DAVID BERNAL" userId="a767e575-54a4-4cd3-8a41-44d365e87a19" providerId="ADAL" clId="{8DDD93A3-2938-43AD-9109-559D1D3E6B25}" dt="2026-05-28T08:02:53.440" v="1502" actId="20577"/>
          <ac:spMkLst>
            <pc:docMk/>
            <pc:sldMk cId="317838056" sldId="285"/>
            <ac:spMk id="15" creationId="{7C84B642-3009-8954-57EF-571205690BB3}"/>
          </ac:spMkLst>
        </pc:spChg>
        <pc:spChg chg="add del mod">
          <ac:chgData name="DAVID BERNAL" userId="a767e575-54a4-4cd3-8a41-44d365e87a19" providerId="ADAL" clId="{8DDD93A3-2938-43AD-9109-559D1D3E6B25}" dt="2026-05-28T08:03:50.458" v="1603" actId="115"/>
          <ac:spMkLst>
            <pc:docMk/>
            <pc:sldMk cId="317838056" sldId="285"/>
            <ac:spMk id="16" creationId="{86A8D6A7-3E4E-46AC-3A31-E0712E83260D}"/>
          </ac:spMkLst>
        </pc:spChg>
        <pc:spChg chg="mod">
          <ac:chgData name="DAVID BERNAL" userId="a767e575-54a4-4cd3-8a41-44d365e87a19" providerId="ADAL" clId="{8DDD93A3-2938-43AD-9109-559D1D3E6B25}" dt="2026-05-28T08:16:01.103" v="1874" actId="1076"/>
          <ac:spMkLst>
            <pc:docMk/>
            <pc:sldMk cId="317838056" sldId="285"/>
            <ac:spMk id="17" creationId="{CE0A8C11-76DC-BDB0-3A76-A4AE53A18551}"/>
          </ac:spMkLst>
        </pc:spChg>
        <pc:spChg chg="mod">
          <ac:chgData name="DAVID BERNAL" userId="a767e575-54a4-4cd3-8a41-44d365e87a19" providerId="ADAL" clId="{8DDD93A3-2938-43AD-9109-559D1D3E6B25}" dt="2026-05-28T08:16:01.103" v="1874" actId="1076"/>
          <ac:spMkLst>
            <pc:docMk/>
            <pc:sldMk cId="317838056" sldId="285"/>
            <ac:spMk id="18" creationId="{77C21C12-6F59-234D-12A4-6B7404875F02}"/>
          </ac:spMkLst>
        </pc:spChg>
        <pc:spChg chg="mod">
          <ac:chgData name="DAVID BERNAL" userId="a767e575-54a4-4cd3-8a41-44d365e87a19" providerId="ADAL" clId="{8DDD93A3-2938-43AD-9109-559D1D3E6B25}" dt="2026-05-28T08:16:01.103" v="1874" actId="1076"/>
          <ac:spMkLst>
            <pc:docMk/>
            <pc:sldMk cId="317838056" sldId="285"/>
            <ac:spMk id="19" creationId="{63D68452-BEE8-241A-CDCC-2E36C09BD086}"/>
          </ac:spMkLst>
        </pc:spChg>
        <pc:spChg chg="mod">
          <ac:chgData name="DAVID BERNAL" userId="a767e575-54a4-4cd3-8a41-44d365e87a19" providerId="ADAL" clId="{8DDD93A3-2938-43AD-9109-559D1D3E6B25}" dt="2026-05-28T08:16:01.103" v="1874" actId="1076"/>
          <ac:spMkLst>
            <pc:docMk/>
            <pc:sldMk cId="317838056" sldId="285"/>
            <ac:spMk id="20" creationId="{4CC1C7F9-5DC3-9010-452C-2E84F17135B2}"/>
          </ac:spMkLst>
        </pc:spChg>
        <pc:picChg chg="add mod">
          <ac:chgData name="DAVID BERNAL" userId="a767e575-54a4-4cd3-8a41-44d365e87a19" providerId="ADAL" clId="{8DDD93A3-2938-43AD-9109-559D1D3E6B25}" dt="2026-05-28T08:25:16.155" v="1888" actId="1076"/>
          <ac:picMkLst>
            <pc:docMk/>
            <pc:sldMk cId="317838056" sldId="285"/>
            <ac:picMk id="21" creationId="{5E36AA29-735A-5013-80CC-E5EF17A1788E}"/>
          </ac:picMkLst>
        </pc:picChg>
        <pc:picChg chg="add mod">
          <ac:chgData name="DAVID BERNAL" userId="a767e575-54a4-4cd3-8a41-44d365e87a19" providerId="ADAL" clId="{8DDD93A3-2938-43AD-9109-559D1D3E6B25}" dt="2026-05-28T08:56:40.493" v="1915" actId="1076"/>
          <ac:picMkLst>
            <pc:docMk/>
            <pc:sldMk cId="317838056" sldId="285"/>
            <ac:picMk id="24" creationId="{34B2F3EA-BC6E-5DC6-B580-82904045A348}"/>
          </ac:picMkLst>
        </pc:picChg>
        <pc:picChg chg="add mod">
          <ac:chgData name="DAVID BERNAL" userId="a767e575-54a4-4cd3-8a41-44d365e87a19" providerId="ADAL" clId="{8DDD93A3-2938-43AD-9109-559D1D3E6B25}" dt="2026-05-28T08:56:35.293" v="1914" actId="1076"/>
          <ac:picMkLst>
            <pc:docMk/>
            <pc:sldMk cId="317838056" sldId="285"/>
            <ac:picMk id="25" creationId="{55491100-183C-B410-6EB4-4D37F643939E}"/>
          </ac:picMkLst>
        </pc:picChg>
      </pc:sldChg>
      <pc:sldChg chg="addSp delSp modSp add mod delAnim">
        <pc:chgData name="DAVID BERNAL" userId="a767e575-54a4-4cd3-8a41-44d365e87a19" providerId="ADAL" clId="{8DDD93A3-2938-43AD-9109-559D1D3E6B25}" dt="2026-05-28T09:54:11.169" v="2852" actId="20577"/>
        <pc:sldMkLst>
          <pc:docMk/>
          <pc:sldMk cId="3148701275" sldId="286"/>
        </pc:sldMkLst>
        <pc:spChg chg="mod">
          <ac:chgData name="DAVID BERNAL" userId="a767e575-54a4-4cd3-8a41-44d365e87a19" providerId="ADAL" clId="{8DDD93A3-2938-43AD-9109-559D1D3E6B25}" dt="2026-05-28T09:54:11.169" v="2852" actId="20577"/>
          <ac:spMkLst>
            <pc:docMk/>
            <pc:sldMk cId="3148701275" sldId="286"/>
            <ac:spMk id="6" creationId="{65A90C0D-8492-FFE2-1FB6-0A6540B9818B}"/>
          </ac:spMkLst>
        </pc:spChg>
        <pc:spChg chg="mod">
          <ac:chgData name="DAVID BERNAL" userId="a767e575-54a4-4cd3-8a41-44d365e87a19" providerId="ADAL" clId="{8DDD93A3-2938-43AD-9109-559D1D3E6B25}" dt="2026-05-28T09:32:19.040" v="2714" actId="1076"/>
          <ac:spMkLst>
            <pc:docMk/>
            <pc:sldMk cId="3148701275" sldId="286"/>
            <ac:spMk id="16" creationId="{DD4E0F53-2042-9807-712B-B8B040C4AAAB}"/>
          </ac:spMkLst>
        </pc:spChg>
        <pc:spChg chg="mod">
          <ac:chgData name="DAVID BERNAL" userId="a767e575-54a4-4cd3-8a41-44d365e87a19" providerId="ADAL" clId="{8DDD93A3-2938-43AD-9109-559D1D3E6B25}" dt="2026-05-28T09:21:45.392" v="2137" actId="1076"/>
          <ac:spMkLst>
            <pc:docMk/>
            <pc:sldMk cId="3148701275" sldId="286"/>
            <ac:spMk id="17" creationId="{B3AB5DB4-C979-BE2D-5833-899D93DC0130}"/>
          </ac:spMkLst>
        </pc:spChg>
        <pc:spChg chg="mod">
          <ac:chgData name="DAVID BERNAL" userId="a767e575-54a4-4cd3-8a41-44d365e87a19" providerId="ADAL" clId="{8DDD93A3-2938-43AD-9109-559D1D3E6B25}" dt="2026-05-28T09:21:45.392" v="2137" actId="1076"/>
          <ac:spMkLst>
            <pc:docMk/>
            <pc:sldMk cId="3148701275" sldId="286"/>
            <ac:spMk id="18" creationId="{44F02F43-901F-1140-BABB-78E4A59CADCE}"/>
          </ac:spMkLst>
        </pc:spChg>
        <pc:picChg chg="add mod">
          <ac:chgData name="DAVID BERNAL" userId="a767e575-54a4-4cd3-8a41-44d365e87a19" providerId="ADAL" clId="{8DDD93A3-2938-43AD-9109-559D1D3E6B25}" dt="2026-05-28T09:21:31.731" v="2136" actId="1076"/>
          <ac:picMkLst>
            <pc:docMk/>
            <pc:sldMk cId="3148701275" sldId="286"/>
            <ac:picMk id="1030" creationId="{31103A49-8A82-35A6-3163-89F86091BBF5}"/>
          </ac:picMkLst>
        </pc:picChg>
        <pc:picChg chg="add mod">
          <ac:chgData name="DAVID BERNAL" userId="a767e575-54a4-4cd3-8a41-44d365e87a19" providerId="ADAL" clId="{8DDD93A3-2938-43AD-9109-559D1D3E6B25}" dt="2026-05-28T09:21:29.382" v="2135" actId="1076"/>
          <ac:picMkLst>
            <pc:docMk/>
            <pc:sldMk cId="3148701275" sldId="286"/>
            <ac:picMk id="1032" creationId="{4203E36D-7C6F-7452-EE6A-13CA8294B4D3}"/>
          </ac:picMkLst>
        </pc:picChg>
      </pc:sldChg>
      <pc:sldChg chg="addSp delSp modSp add mod">
        <pc:chgData name="DAVID BERNAL" userId="a767e575-54a4-4cd3-8a41-44d365e87a19" providerId="ADAL" clId="{8DDD93A3-2938-43AD-9109-559D1D3E6B25}" dt="2026-05-28T09:54:03.511" v="2838" actId="20577"/>
        <pc:sldMkLst>
          <pc:docMk/>
          <pc:sldMk cId="3985843627" sldId="287"/>
        </pc:sldMkLst>
        <pc:spChg chg="mod">
          <ac:chgData name="DAVID BERNAL" userId="a767e575-54a4-4cd3-8a41-44d365e87a19" providerId="ADAL" clId="{8DDD93A3-2938-43AD-9109-559D1D3E6B25}" dt="2026-05-28T09:54:03.511" v="2838" actId="20577"/>
          <ac:spMkLst>
            <pc:docMk/>
            <pc:sldMk cId="3985843627" sldId="287"/>
            <ac:spMk id="6" creationId="{BC76C1A0-47BA-7F97-83F3-DEDF3E295770}"/>
          </ac:spMkLst>
        </pc:spChg>
        <pc:spChg chg="mod">
          <ac:chgData name="DAVID BERNAL" userId="a767e575-54a4-4cd3-8a41-44d365e87a19" providerId="ADAL" clId="{8DDD93A3-2938-43AD-9109-559D1D3E6B25}" dt="2026-05-28T09:32:12.473" v="2713" actId="1076"/>
          <ac:spMkLst>
            <pc:docMk/>
            <pc:sldMk cId="3985843627" sldId="287"/>
            <ac:spMk id="16" creationId="{5C914DE2-8763-F6A2-C224-8A36281B337D}"/>
          </ac:spMkLst>
        </pc:spChg>
        <pc:spChg chg="mod">
          <ac:chgData name="DAVID BERNAL" userId="a767e575-54a4-4cd3-8a41-44d365e87a19" providerId="ADAL" clId="{8DDD93A3-2938-43AD-9109-559D1D3E6B25}" dt="2026-05-28T09:32:12.473" v="2713" actId="1076"/>
          <ac:spMkLst>
            <pc:docMk/>
            <pc:sldMk cId="3985843627" sldId="287"/>
            <ac:spMk id="17" creationId="{6B12F7C3-EBC5-7A91-5304-FC76D58E0847}"/>
          </ac:spMkLst>
        </pc:spChg>
        <pc:spChg chg="mod">
          <ac:chgData name="DAVID BERNAL" userId="a767e575-54a4-4cd3-8a41-44d365e87a19" providerId="ADAL" clId="{8DDD93A3-2938-43AD-9109-559D1D3E6B25}" dt="2026-05-28T09:43:30.757" v="2748" actId="115"/>
          <ac:spMkLst>
            <pc:docMk/>
            <pc:sldMk cId="3985843627" sldId="287"/>
            <ac:spMk id="18" creationId="{CD1A0B2D-C973-894F-B720-73AA15E9892A}"/>
          </ac:spMkLst>
        </pc:spChg>
        <pc:picChg chg="add mod">
          <ac:chgData name="DAVID BERNAL" userId="a767e575-54a4-4cd3-8a41-44d365e87a19" providerId="ADAL" clId="{8DDD93A3-2938-43AD-9109-559D1D3E6B25}" dt="2026-05-28T09:31:59.218" v="2711" actId="1076"/>
          <ac:picMkLst>
            <pc:docMk/>
            <pc:sldMk cId="3985843627" sldId="287"/>
            <ac:picMk id="5122" creationId="{92723B11-B5D9-B706-1707-C84DF10E366A}"/>
          </ac:picMkLst>
        </pc:picChg>
      </pc:sldChg>
      <pc:sldChg chg="modSp add mod ord">
        <pc:chgData name="DAVID BERNAL" userId="a767e575-54a4-4cd3-8a41-44d365e87a19" providerId="ADAL" clId="{8DDD93A3-2938-43AD-9109-559D1D3E6B25}" dt="2026-05-28T09:16:29.619" v="2095"/>
        <pc:sldMkLst>
          <pc:docMk/>
          <pc:sldMk cId="2871571819" sldId="288"/>
        </pc:sldMkLst>
        <pc:spChg chg="mod">
          <ac:chgData name="DAVID BERNAL" userId="a767e575-54a4-4cd3-8a41-44d365e87a19" providerId="ADAL" clId="{8DDD93A3-2938-43AD-9109-559D1D3E6B25}" dt="2026-05-28T09:16:12.726" v="2093" actId="114"/>
          <ac:spMkLst>
            <pc:docMk/>
            <pc:sldMk cId="2871571819" sldId="288"/>
            <ac:spMk id="18" creationId="{10A2EBBA-DD4C-7446-1EBF-31B35A892E7C}"/>
          </ac:spMkLst>
        </pc:spChg>
      </pc:sldChg>
      <pc:sldChg chg="addSp delSp modSp add mod">
        <pc:chgData name="DAVID BERNAL" userId="a767e575-54a4-4cd3-8a41-44d365e87a19" providerId="ADAL" clId="{8DDD93A3-2938-43AD-9109-559D1D3E6B25}" dt="2026-05-28T09:53:55.653" v="2822" actId="20577"/>
        <pc:sldMkLst>
          <pc:docMk/>
          <pc:sldMk cId="338386804" sldId="289"/>
        </pc:sldMkLst>
        <pc:spChg chg="mod">
          <ac:chgData name="DAVID BERNAL" userId="a767e575-54a4-4cd3-8a41-44d365e87a19" providerId="ADAL" clId="{8DDD93A3-2938-43AD-9109-559D1D3E6B25}" dt="2026-05-28T09:53:55.653" v="2822" actId="20577"/>
          <ac:spMkLst>
            <pc:docMk/>
            <pc:sldMk cId="338386804" sldId="289"/>
            <ac:spMk id="6" creationId="{5F8FC503-9B35-16F6-E2C2-8560AE5B4338}"/>
          </ac:spMkLst>
        </pc:spChg>
        <pc:spChg chg="mod">
          <ac:chgData name="DAVID BERNAL" userId="a767e575-54a4-4cd3-8a41-44d365e87a19" providerId="ADAL" clId="{8DDD93A3-2938-43AD-9109-559D1D3E6B25}" dt="2026-05-28T09:30:36.053" v="2703" actId="1076"/>
          <ac:spMkLst>
            <pc:docMk/>
            <pc:sldMk cId="338386804" sldId="289"/>
            <ac:spMk id="16" creationId="{3AF7F731-B463-203D-42FA-339013655AEA}"/>
          </ac:spMkLst>
        </pc:spChg>
        <pc:spChg chg="mod">
          <ac:chgData name="DAVID BERNAL" userId="a767e575-54a4-4cd3-8a41-44d365e87a19" providerId="ADAL" clId="{8DDD93A3-2938-43AD-9109-559D1D3E6B25}" dt="2026-05-28T09:30:36.053" v="2703" actId="1076"/>
          <ac:spMkLst>
            <pc:docMk/>
            <pc:sldMk cId="338386804" sldId="289"/>
            <ac:spMk id="17" creationId="{FC8DA774-7A1C-C7E8-F14B-22E6FA071108}"/>
          </ac:spMkLst>
        </pc:spChg>
        <pc:spChg chg="mod">
          <ac:chgData name="DAVID BERNAL" userId="a767e575-54a4-4cd3-8a41-44d365e87a19" providerId="ADAL" clId="{8DDD93A3-2938-43AD-9109-559D1D3E6B25}" dt="2026-05-28T09:31:11.177" v="2709" actId="113"/>
          <ac:spMkLst>
            <pc:docMk/>
            <pc:sldMk cId="338386804" sldId="289"/>
            <ac:spMk id="18" creationId="{502615C4-B845-1FC7-7BBE-848C8BF49FAA}"/>
          </ac:spMkLst>
        </pc:spChg>
        <pc:picChg chg="add mod">
          <ac:chgData name="DAVID BERNAL" userId="a767e575-54a4-4cd3-8a41-44d365e87a19" providerId="ADAL" clId="{8DDD93A3-2938-43AD-9109-559D1D3E6B25}" dt="2026-05-28T09:31:25.240" v="2710" actId="1076"/>
          <ac:picMkLst>
            <pc:docMk/>
            <pc:sldMk cId="338386804" sldId="289"/>
            <ac:picMk id="3074" creationId="{4D2EADF4-853E-E4A2-3841-84408506BE59}"/>
          </ac:picMkLst>
        </pc:picChg>
      </pc:sldChg>
      <pc:sldChg chg="addSp delSp modSp add mod ord modAnim">
        <pc:chgData name="DAVID BERNAL" userId="a767e575-54a4-4cd3-8a41-44d365e87a19" providerId="ADAL" clId="{8DDD93A3-2938-43AD-9109-559D1D3E6B25}" dt="2026-05-28T09:54:17.587" v="2866" actId="20577"/>
        <pc:sldMkLst>
          <pc:docMk/>
          <pc:sldMk cId="2122712351" sldId="290"/>
        </pc:sldMkLst>
        <pc:spChg chg="mod">
          <ac:chgData name="DAVID BERNAL" userId="a767e575-54a4-4cd3-8a41-44d365e87a19" providerId="ADAL" clId="{8DDD93A3-2938-43AD-9109-559D1D3E6B25}" dt="2026-05-28T09:54:17.587" v="2866" actId="20577"/>
          <ac:spMkLst>
            <pc:docMk/>
            <pc:sldMk cId="2122712351" sldId="290"/>
            <ac:spMk id="6" creationId="{773A9029-C776-D90E-69AF-1EED3A950D3B}"/>
          </ac:spMkLst>
        </pc:spChg>
        <pc:spChg chg="mod">
          <ac:chgData name="DAVID BERNAL" userId="a767e575-54a4-4cd3-8a41-44d365e87a19" providerId="ADAL" clId="{8DDD93A3-2938-43AD-9109-559D1D3E6B25}" dt="2026-05-28T09:14:45.836" v="2080" actId="14100"/>
          <ac:spMkLst>
            <pc:docMk/>
            <pc:sldMk cId="2122712351" sldId="290"/>
            <ac:spMk id="16" creationId="{7A2C6780-1420-3E49-FECE-44FA5D5E4EC6}"/>
          </ac:spMkLst>
        </pc:spChg>
        <pc:spChg chg="mod">
          <ac:chgData name="DAVID BERNAL" userId="a767e575-54a4-4cd3-8a41-44d365e87a19" providerId="ADAL" clId="{8DDD93A3-2938-43AD-9109-559D1D3E6B25}" dt="2026-05-28T09:14:48.861" v="2081" actId="1076"/>
          <ac:spMkLst>
            <pc:docMk/>
            <pc:sldMk cId="2122712351" sldId="290"/>
            <ac:spMk id="17" creationId="{CD41DD5B-A30D-BC31-1971-DC9531C4216F}"/>
          </ac:spMkLst>
        </pc:spChg>
        <pc:spChg chg="mod">
          <ac:chgData name="DAVID BERNAL" userId="a767e575-54a4-4cd3-8a41-44d365e87a19" providerId="ADAL" clId="{8DDD93A3-2938-43AD-9109-559D1D3E6B25}" dt="2026-05-28T09:15:30.516" v="2087" actId="114"/>
          <ac:spMkLst>
            <pc:docMk/>
            <pc:sldMk cId="2122712351" sldId="290"/>
            <ac:spMk id="18" creationId="{F1CA54E4-9B56-B09C-AC96-4DB8BF5890DE}"/>
          </ac:spMkLst>
        </pc:spChg>
        <pc:picChg chg="add mod">
          <ac:chgData name="DAVID BERNAL" userId="a767e575-54a4-4cd3-8a41-44d365e87a19" providerId="ADAL" clId="{8DDD93A3-2938-43AD-9109-559D1D3E6B25}" dt="2026-05-28T09:18:12.878" v="2102" actId="1076"/>
          <ac:picMkLst>
            <pc:docMk/>
            <pc:sldMk cId="2122712351" sldId="290"/>
            <ac:picMk id="11" creationId="{3BBB3ECB-C9D1-63D0-957F-71BB275AD31F}"/>
          </ac:picMkLst>
        </pc:picChg>
        <pc:picChg chg="add mod">
          <ac:chgData name="DAVID BERNAL" userId="a767e575-54a4-4cd3-8a41-44d365e87a19" providerId="ADAL" clId="{8DDD93A3-2938-43AD-9109-559D1D3E6B25}" dt="2026-05-28T09:14:37.985" v="2078" actId="1076"/>
          <ac:picMkLst>
            <pc:docMk/>
            <pc:sldMk cId="2122712351" sldId="290"/>
            <ac:picMk id="2050" creationId="{F3B2FC45-960F-91FD-C0CC-EBFF829616A8}"/>
          </ac:picMkLst>
        </pc:picChg>
      </pc:sldChg>
      <pc:sldChg chg="addSp delSp modSp add mod modAnim">
        <pc:chgData name="DAVID BERNAL" userId="a767e575-54a4-4cd3-8a41-44d365e87a19" providerId="ADAL" clId="{8DDD93A3-2938-43AD-9109-559D1D3E6B25}" dt="2026-05-28T09:56:44.550" v="2997" actId="20577"/>
        <pc:sldMkLst>
          <pc:docMk/>
          <pc:sldMk cId="4275828445" sldId="291"/>
        </pc:sldMkLst>
        <pc:spChg chg="mod">
          <ac:chgData name="DAVID BERNAL" userId="a767e575-54a4-4cd3-8a41-44d365e87a19" providerId="ADAL" clId="{8DDD93A3-2938-43AD-9109-559D1D3E6B25}" dt="2026-05-28T09:53:46.816" v="2808" actId="20577"/>
          <ac:spMkLst>
            <pc:docMk/>
            <pc:sldMk cId="4275828445" sldId="291"/>
            <ac:spMk id="6" creationId="{892672D6-DDEB-9C9C-BCD7-CCA182DE493B}"/>
          </ac:spMkLst>
        </pc:spChg>
        <pc:spChg chg="add mod">
          <ac:chgData name="DAVID BERNAL" userId="a767e575-54a4-4cd3-8a41-44d365e87a19" providerId="ADAL" clId="{8DDD93A3-2938-43AD-9109-559D1D3E6B25}" dt="2026-05-28T09:53:29.913" v="2786" actId="20577"/>
          <ac:spMkLst>
            <pc:docMk/>
            <pc:sldMk cId="4275828445" sldId="291"/>
            <ac:spMk id="13" creationId="{0616352A-64DB-DE45-6DBE-D0CCCFE1BE87}"/>
          </ac:spMkLst>
        </pc:spChg>
        <pc:spChg chg="add mod">
          <ac:chgData name="DAVID BERNAL" userId="a767e575-54a4-4cd3-8a41-44d365e87a19" providerId="ADAL" clId="{8DDD93A3-2938-43AD-9109-559D1D3E6B25}" dt="2026-05-28T09:53:17.635" v="2757" actId="1076"/>
          <ac:spMkLst>
            <pc:docMk/>
            <pc:sldMk cId="4275828445" sldId="291"/>
            <ac:spMk id="14" creationId="{B3BF874B-85E3-2ABD-71B2-7B75A5A31505}"/>
          </ac:spMkLst>
        </pc:spChg>
        <pc:spChg chg="add mod">
          <ac:chgData name="DAVID BERNAL" userId="a767e575-54a4-4cd3-8a41-44d365e87a19" providerId="ADAL" clId="{8DDD93A3-2938-43AD-9109-559D1D3E6B25}" dt="2026-05-28T09:56:44.550" v="2997" actId="20577"/>
          <ac:spMkLst>
            <pc:docMk/>
            <pc:sldMk cId="4275828445" sldId="291"/>
            <ac:spMk id="15" creationId="{C1FC806A-2B5D-8C11-056C-BDA40E367105}"/>
          </ac:spMkLst>
        </pc:spChg>
        <pc:spChg chg="mod">
          <ac:chgData name="DAVID BERNAL" userId="a767e575-54a4-4cd3-8a41-44d365e87a19" providerId="ADAL" clId="{8DDD93A3-2938-43AD-9109-559D1D3E6B25}" dt="2026-05-28T09:32:45.891" v="2725" actId="20577"/>
          <ac:spMkLst>
            <pc:docMk/>
            <pc:sldMk cId="4275828445" sldId="291"/>
            <ac:spMk id="16" creationId="{2377D73A-1EDD-5447-CC6F-7C69C95D9E21}"/>
          </ac:spMkLst>
        </pc:spChg>
        <pc:spChg chg="mod">
          <ac:chgData name="DAVID BERNAL" userId="a767e575-54a4-4cd3-8a41-44d365e87a19" providerId="ADAL" clId="{8DDD93A3-2938-43AD-9109-559D1D3E6B25}" dt="2026-05-28T09:41:41.808" v="2731" actId="14100"/>
          <ac:spMkLst>
            <pc:docMk/>
            <pc:sldMk cId="4275828445" sldId="291"/>
            <ac:spMk id="18" creationId="{A81E75B6-FE74-0C15-B482-4498332E5B66}"/>
          </ac:spMkLst>
        </pc:spChg>
        <pc:picChg chg="add mod">
          <ac:chgData name="DAVID BERNAL" userId="a767e575-54a4-4cd3-8a41-44d365e87a19" providerId="ADAL" clId="{8DDD93A3-2938-43AD-9109-559D1D3E6B25}" dt="2026-05-28T09:52:52.128" v="2753" actId="1076"/>
          <ac:picMkLst>
            <pc:docMk/>
            <pc:sldMk cId="4275828445" sldId="291"/>
            <ac:picMk id="11" creationId="{431F2A4A-132E-084F-5AF3-FC202F498AB5}"/>
          </ac:picMkLst>
        </pc:picChg>
        <pc:picChg chg="add mod">
          <ac:chgData name="DAVID BERNAL" userId="a767e575-54a4-4cd3-8a41-44d365e87a19" providerId="ADAL" clId="{8DDD93A3-2938-43AD-9109-559D1D3E6B25}" dt="2026-05-28T09:41:48.312" v="2732" actId="1076"/>
          <ac:picMkLst>
            <pc:docMk/>
            <pc:sldMk cId="4275828445" sldId="291"/>
            <ac:picMk id="12" creationId="{B3843139-52BC-6B00-A48C-A37CB483A925}"/>
          </ac:picMkLst>
        </pc:picChg>
      </pc:sldChg>
      <pc:sldChg chg="addSp delSp modSp add mod setBg delAnim modAnim">
        <pc:chgData name="DAVID BERNAL" userId="a767e575-54a4-4cd3-8a41-44d365e87a19" providerId="ADAL" clId="{8DDD93A3-2938-43AD-9109-559D1D3E6B25}" dt="2026-05-28T10:16:12.797" v="3585" actId="1076"/>
        <pc:sldMkLst>
          <pc:docMk/>
          <pc:sldMk cId="2009126690" sldId="292"/>
        </pc:sldMkLst>
        <pc:spChg chg="mod">
          <ac:chgData name="DAVID BERNAL" userId="a767e575-54a4-4cd3-8a41-44d365e87a19" providerId="ADAL" clId="{8DDD93A3-2938-43AD-9109-559D1D3E6B25}" dt="2026-05-28T09:57:33.663" v="3022" actId="20577"/>
          <ac:spMkLst>
            <pc:docMk/>
            <pc:sldMk cId="2009126690" sldId="292"/>
            <ac:spMk id="6" creationId="{4F846FFB-2C2A-8244-D187-8AB0CE8129AE}"/>
          </ac:spMkLst>
        </pc:spChg>
        <pc:spChg chg="mod">
          <ac:chgData name="DAVID BERNAL" userId="a767e575-54a4-4cd3-8a41-44d365e87a19" providerId="ADAL" clId="{8DDD93A3-2938-43AD-9109-559D1D3E6B25}" dt="2026-05-28T09:57:57.354" v="3063" actId="20577"/>
          <ac:spMkLst>
            <pc:docMk/>
            <pc:sldMk cId="2009126690" sldId="292"/>
            <ac:spMk id="11" creationId="{FD02DD19-B922-7898-2CC8-4EFDB468B085}"/>
          </ac:spMkLst>
        </pc:spChg>
        <pc:spChg chg="mod">
          <ac:chgData name="DAVID BERNAL" userId="a767e575-54a4-4cd3-8a41-44d365e87a19" providerId="ADAL" clId="{8DDD93A3-2938-43AD-9109-559D1D3E6B25}" dt="2026-05-28T10:09:08.045" v="3560" actId="1076"/>
          <ac:spMkLst>
            <pc:docMk/>
            <pc:sldMk cId="2009126690" sldId="292"/>
            <ac:spMk id="13" creationId="{4210B216-9BAF-8096-A147-F87E8356BBC8}"/>
          </ac:spMkLst>
        </pc:spChg>
        <pc:spChg chg="mod">
          <ac:chgData name="DAVID BERNAL" userId="a767e575-54a4-4cd3-8a41-44d365e87a19" providerId="ADAL" clId="{8DDD93A3-2938-43AD-9109-559D1D3E6B25}" dt="2026-05-28T10:03:36.030" v="3309" actId="14100"/>
          <ac:spMkLst>
            <pc:docMk/>
            <pc:sldMk cId="2009126690" sldId="292"/>
            <ac:spMk id="14" creationId="{DAE5F5BA-0D11-147B-8FAC-CF419D730A5C}"/>
          </ac:spMkLst>
        </pc:spChg>
        <pc:spChg chg="mod ord">
          <ac:chgData name="DAVID BERNAL" userId="a767e575-54a4-4cd3-8a41-44d365e87a19" providerId="ADAL" clId="{8DDD93A3-2938-43AD-9109-559D1D3E6B25}" dt="2026-05-28T10:09:24.054" v="3563" actId="1076"/>
          <ac:spMkLst>
            <pc:docMk/>
            <pc:sldMk cId="2009126690" sldId="292"/>
            <ac:spMk id="15" creationId="{8DE25D50-23A6-F683-209F-415CE2AE7C4C}"/>
          </ac:spMkLst>
        </pc:spChg>
        <pc:spChg chg="mod">
          <ac:chgData name="DAVID BERNAL" userId="a767e575-54a4-4cd3-8a41-44d365e87a19" providerId="ADAL" clId="{8DDD93A3-2938-43AD-9109-559D1D3E6B25}" dt="2026-05-28T10:00:53.471" v="3301" actId="20577"/>
          <ac:spMkLst>
            <pc:docMk/>
            <pc:sldMk cId="2009126690" sldId="292"/>
            <ac:spMk id="16" creationId="{9C3D273B-7B6E-9675-C604-1B8FE8CECD21}"/>
          </ac:spMkLst>
        </pc:spChg>
        <pc:spChg chg="mod">
          <ac:chgData name="DAVID BERNAL" userId="a767e575-54a4-4cd3-8a41-44d365e87a19" providerId="ADAL" clId="{8DDD93A3-2938-43AD-9109-559D1D3E6B25}" dt="2026-05-28T10:04:02.507" v="3312" actId="14100"/>
          <ac:spMkLst>
            <pc:docMk/>
            <pc:sldMk cId="2009126690" sldId="292"/>
            <ac:spMk id="17" creationId="{358D9B0F-A544-1F3E-37EB-DE1D71F7EEFF}"/>
          </ac:spMkLst>
        </pc:spChg>
        <pc:spChg chg="mod">
          <ac:chgData name="DAVID BERNAL" userId="a767e575-54a4-4cd3-8a41-44d365e87a19" providerId="ADAL" clId="{8DDD93A3-2938-43AD-9109-559D1D3E6B25}" dt="2026-05-28T10:04:02.507" v="3312" actId="14100"/>
          <ac:spMkLst>
            <pc:docMk/>
            <pc:sldMk cId="2009126690" sldId="292"/>
            <ac:spMk id="18" creationId="{EFFBA638-47C9-4D33-52C7-FB87C235D25C}"/>
          </ac:spMkLst>
        </pc:spChg>
        <pc:spChg chg="mod ord">
          <ac:chgData name="DAVID BERNAL" userId="a767e575-54a4-4cd3-8a41-44d365e87a19" providerId="ADAL" clId="{8DDD93A3-2938-43AD-9109-559D1D3E6B25}" dt="2026-05-28T10:09:28.214" v="3564" actId="1076"/>
          <ac:spMkLst>
            <pc:docMk/>
            <pc:sldMk cId="2009126690" sldId="292"/>
            <ac:spMk id="19" creationId="{14F417C7-7A57-F6EA-1B6D-F33280231FDC}"/>
          </ac:spMkLst>
        </pc:spChg>
        <pc:spChg chg="mod">
          <ac:chgData name="DAVID BERNAL" userId="a767e575-54a4-4cd3-8a41-44d365e87a19" providerId="ADAL" clId="{8DDD93A3-2938-43AD-9109-559D1D3E6B25}" dt="2026-05-28T10:04:21.937" v="3314" actId="1076"/>
          <ac:spMkLst>
            <pc:docMk/>
            <pc:sldMk cId="2009126690" sldId="292"/>
            <ac:spMk id="21" creationId="{7D69E8A8-6D07-4FB2-FEA0-A160119CF5A3}"/>
          </ac:spMkLst>
        </pc:spChg>
        <pc:spChg chg="mod">
          <ac:chgData name="DAVID BERNAL" userId="a767e575-54a4-4cd3-8a41-44d365e87a19" providerId="ADAL" clId="{8DDD93A3-2938-43AD-9109-559D1D3E6B25}" dt="2026-05-28T10:04:21.937" v="3314" actId="1076"/>
          <ac:spMkLst>
            <pc:docMk/>
            <pc:sldMk cId="2009126690" sldId="292"/>
            <ac:spMk id="22" creationId="{BA4CE4EE-B4BA-7AED-D7FF-37AE0AA79452}"/>
          </ac:spMkLst>
        </pc:spChg>
        <pc:spChg chg="mod ord">
          <ac:chgData name="DAVID BERNAL" userId="a767e575-54a4-4cd3-8a41-44d365e87a19" providerId="ADAL" clId="{8DDD93A3-2938-43AD-9109-559D1D3E6B25}" dt="2026-05-28T10:08:43.491" v="3555" actId="1076"/>
          <ac:spMkLst>
            <pc:docMk/>
            <pc:sldMk cId="2009126690" sldId="292"/>
            <ac:spMk id="23" creationId="{0D4505F2-3F12-73B8-1311-641A48DC0072}"/>
          </ac:spMkLst>
        </pc:spChg>
        <pc:spChg chg="add mod">
          <ac:chgData name="DAVID BERNAL" userId="a767e575-54a4-4cd3-8a41-44d365e87a19" providerId="ADAL" clId="{8DDD93A3-2938-43AD-9109-559D1D3E6B25}" dt="2026-05-28T10:08:37.038" v="3554" actId="1076"/>
          <ac:spMkLst>
            <pc:docMk/>
            <pc:sldMk cId="2009126690" sldId="292"/>
            <ac:spMk id="26" creationId="{F93CB83A-62ED-CEBC-6778-17E4983CABCB}"/>
          </ac:spMkLst>
        </pc:spChg>
        <pc:spChg chg="add mod">
          <ac:chgData name="DAVID BERNAL" userId="a767e575-54a4-4cd3-8a41-44d365e87a19" providerId="ADAL" clId="{8DDD93A3-2938-43AD-9109-559D1D3E6B25}" dt="2026-05-28T10:04:44.126" v="3317" actId="207"/>
          <ac:spMkLst>
            <pc:docMk/>
            <pc:sldMk cId="2009126690" sldId="292"/>
            <ac:spMk id="27" creationId="{70F36D2C-1610-3426-F209-77EA4FADF4D9}"/>
          </ac:spMkLst>
        </pc:spChg>
        <pc:spChg chg="add mod">
          <ac:chgData name="DAVID BERNAL" userId="a767e575-54a4-4cd3-8a41-44d365e87a19" providerId="ADAL" clId="{8DDD93A3-2938-43AD-9109-559D1D3E6B25}" dt="2026-05-28T10:09:41.335" v="3565" actId="1076"/>
          <ac:spMkLst>
            <pc:docMk/>
            <pc:sldMk cId="2009126690" sldId="292"/>
            <ac:spMk id="28" creationId="{414DB429-37AE-7BAC-ADCB-459D1AF095C7}"/>
          </ac:spMkLst>
        </pc:spChg>
        <pc:picChg chg="add mod">
          <ac:chgData name="DAVID BERNAL" userId="a767e575-54a4-4cd3-8a41-44d365e87a19" providerId="ADAL" clId="{8DDD93A3-2938-43AD-9109-559D1D3E6B25}" dt="2026-05-28T10:15:28.426" v="3576" actId="1076"/>
          <ac:picMkLst>
            <pc:docMk/>
            <pc:sldMk cId="2009126690" sldId="292"/>
            <ac:picMk id="30" creationId="{82F82A16-ADEB-A037-82DD-0696717C70EF}"/>
          </ac:picMkLst>
        </pc:picChg>
        <pc:picChg chg="add mod">
          <ac:chgData name="DAVID BERNAL" userId="a767e575-54a4-4cd3-8a41-44d365e87a19" providerId="ADAL" clId="{8DDD93A3-2938-43AD-9109-559D1D3E6B25}" dt="2026-05-28T10:16:12.797" v="3585" actId="1076"/>
          <ac:picMkLst>
            <pc:docMk/>
            <pc:sldMk cId="2009126690" sldId="292"/>
            <ac:picMk id="31" creationId="{32454CDA-3458-A53C-1BFE-C38AD83B2B5D}"/>
          </ac:picMkLst>
        </pc:picChg>
      </pc:sldChg>
      <pc:sldChg chg="addSp delSp modSp add mod delAnim modAnim">
        <pc:chgData name="DAVID BERNAL" userId="a767e575-54a4-4cd3-8a41-44d365e87a19" providerId="ADAL" clId="{8DDD93A3-2938-43AD-9109-559D1D3E6B25}" dt="2026-05-28T11:06:30.694" v="4607"/>
        <pc:sldMkLst>
          <pc:docMk/>
          <pc:sldMk cId="3001995819" sldId="293"/>
        </pc:sldMkLst>
        <pc:spChg chg="mod">
          <ac:chgData name="DAVID BERNAL" userId="a767e575-54a4-4cd3-8a41-44d365e87a19" providerId="ADAL" clId="{8DDD93A3-2938-43AD-9109-559D1D3E6B25}" dt="2026-05-28T11:06:30.694" v="4607"/>
          <ac:spMkLst>
            <pc:docMk/>
            <pc:sldMk cId="3001995819" sldId="293"/>
            <ac:spMk id="6" creationId="{122A4955-36AA-39DE-804C-151ED470680F}"/>
          </ac:spMkLst>
        </pc:spChg>
        <pc:spChg chg="mod">
          <ac:chgData name="DAVID BERNAL" userId="a767e575-54a4-4cd3-8a41-44d365e87a19" providerId="ADAL" clId="{8DDD93A3-2938-43AD-9109-559D1D3E6B25}" dt="2026-05-28T10:59:44.811" v="4526"/>
          <ac:spMkLst>
            <pc:docMk/>
            <pc:sldMk cId="3001995819" sldId="293"/>
            <ac:spMk id="16" creationId="{645EB370-98D9-0D00-BE50-F158B3279CB0}"/>
          </ac:spMkLst>
        </pc:spChg>
        <pc:picChg chg="add mod">
          <ac:chgData name="DAVID BERNAL" userId="a767e575-54a4-4cd3-8a41-44d365e87a19" providerId="ADAL" clId="{8DDD93A3-2938-43AD-9109-559D1D3E6B25}" dt="2026-05-28T10:44:31.704" v="4484" actId="14100"/>
          <ac:picMkLst>
            <pc:docMk/>
            <pc:sldMk cId="3001995819" sldId="293"/>
            <ac:picMk id="12" creationId="{D62FF37E-1A5F-DE7D-5907-D7E04AB21031}"/>
          </ac:picMkLst>
        </pc:picChg>
        <pc:picChg chg="add mod">
          <ac:chgData name="DAVID BERNAL" userId="a767e575-54a4-4cd3-8a41-44d365e87a19" providerId="ADAL" clId="{8DDD93A3-2938-43AD-9109-559D1D3E6B25}" dt="2026-05-28T10:52:10.119" v="4497" actId="1076"/>
          <ac:picMkLst>
            <pc:docMk/>
            <pc:sldMk cId="3001995819" sldId="293"/>
            <ac:picMk id="15" creationId="{84D26B8A-E7FB-45A9-8841-CEE5D01EFE22}"/>
          </ac:picMkLst>
        </pc:picChg>
      </pc:sldChg>
      <pc:sldChg chg="addSp delSp modSp add mod delAnim modAnim">
        <pc:chgData name="DAVID BERNAL" userId="a767e575-54a4-4cd3-8a41-44d365e87a19" providerId="ADAL" clId="{8DDD93A3-2938-43AD-9109-559D1D3E6B25}" dt="2026-05-28T11:06:33.395" v="4608"/>
        <pc:sldMkLst>
          <pc:docMk/>
          <pc:sldMk cId="3151396879" sldId="294"/>
        </pc:sldMkLst>
        <pc:spChg chg="mod">
          <ac:chgData name="DAVID BERNAL" userId="a767e575-54a4-4cd3-8a41-44d365e87a19" providerId="ADAL" clId="{8DDD93A3-2938-43AD-9109-559D1D3E6B25}" dt="2026-05-28T11:06:33.395" v="4608"/>
          <ac:spMkLst>
            <pc:docMk/>
            <pc:sldMk cId="3151396879" sldId="294"/>
            <ac:spMk id="6" creationId="{C6D13ACF-FBEC-86F7-4B4D-AE843B745D84}"/>
          </ac:spMkLst>
        </pc:spChg>
        <pc:picChg chg="add mod">
          <ac:chgData name="DAVID BERNAL" userId="a767e575-54a4-4cd3-8a41-44d365e87a19" providerId="ADAL" clId="{8DDD93A3-2938-43AD-9109-559D1D3E6B25}" dt="2026-05-28T10:59:00.196" v="4520" actId="1076"/>
          <ac:picMkLst>
            <pc:docMk/>
            <pc:sldMk cId="3151396879" sldId="294"/>
            <ac:picMk id="13" creationId="{95C5E9A2-2185-0859-AA21-14D2E5FA3151}"/>
          </ac:picMkLst>
        </pc:picChg>
        <pc:picChg chg="add mod">
          <ac:chgData name="DAVID BERNAL" userId="a767e575-54a4-4cd3-8a41-44d365e87a19" providerId="ADAL" clId="{8DDD93A3-2938-43AD-9109-559D1D3E6B25}" dt="2026-05-28T10:59:08.370" v="4523" actId="14100"/>
          <ac:picMkLst>
            <pc:docMk/>
            <pc:sldMk cId="3151396879" sldId="294"/>
            <ac:picMk id="14" creationId="{DA0F23FA-93A7-34E9-D06A-27CB2FC89D9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24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27175-6D95-1A4C-EE7B-5CBBA5BD6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FE6F7-5C6C-91AF-1322-1907E58B03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CDD8DE-2AE2-1E38-9113-49FB37635E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481E61-F702-3BE4-A3B6-FDB49506909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383317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6F985-9879-2DBA-9A03-9359E92B9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D4EEC0-AA53-A7D9-167F-59115C83B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01E07D-FE97-0702-52E9-0C3077A1E2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0207A0-1C25-2848-B526-4795D367BA58}"/>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572828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2D48E-1B9F-CE53-3561-D4C803967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8B0D76-6E39-8DB6-5521-50283BD87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AF826-30B9-6BF6-5EC9-1F36039226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C99AD5-DF08-734E-3045-823E4B99FFDA}"/>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520108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AECC4-242B-E691-2564-6A97FD841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311A5-CDB8-C585-546F-6DF0F3D0BE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8D726-D2E0-B609-FDC4-3DA5E01732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DC5107-08DB-0141-7A18-DA90FED56DD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584432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C0E4D-7E2B-8EA4-29B8-0B73385C49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CD5CC-9C97-91B2-C805-A4ABBA43E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B7E07-AF77-FDD2-B773-67CAA480CE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F9BD35-2317-E856-13FF-3F6EDE1AD5B9}"/>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302597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9584F-CFF7-41E2-32A5-CAEA278CFC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1A559-DE54-26A5-C36B-2A9D13F3D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AEFE1-A8BB-4C2C-280F-D615AF3964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8AF48B-8156-3DCB-6017-EE34CB0E7A2A}"/>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54290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3104B-C759-1BF9-CEFE-69911F664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3AF8-37D9-2888-9F66-4FB2F78EC5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F8DA87-D199-CF84-1FF7-2624801BC5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52B612-2EBD-E5F7-864E-7E76A532C420}"/>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418358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3558D-3C57-5F8D-8D91-C8671BAA7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8B54B-F8F1-C605-83DA-D57671B4F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593AD0-4A68-294D-B012-4444E5CBBD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E9A753-90D2-5DA5-0266-F4F16616ECBF}"/>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715104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5355E-FDCE-1380-82F9-91ECC4209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D40E0-994F-6C9B-4559-7FD3D02E36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629EE-73AB-BD45-23BD-A302D826A4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7BFDBF-ADB9-0284-180A-F371D673BC8C}"/>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988571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FE98A-D115-F4E2-7670-367FF7FD7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843B12-9A5A-02E2-DD82-5357FA46A4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306753-0385-70AA-CDD1-3F8158A04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361DED-5D76-0885-72FC-126EC23C1A1A}"/>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863719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89936-3F18-B6EC-3E13-AA5BEA314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77103-2A7D-E23D-71E6-EE4839E8B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D4ED3-FF84-1D6B-C250-AF303184DC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75CE7C-8AB7-DF82-67A8-AE22363CD987}"/>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24953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CE2E9-C29C-7DE2-8B9A-1736F759A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26E33-394B-69B8-32A8-420B481797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42439-C2C1-9878-664D-2E30BF3A0C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949D5D-D794-627B-0945-31BDFA74D314}"/>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491341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00B5F-C587-3126-3E0F-4162EBB9E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5BC5F-FE36-D942-3727-B2E53976B5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1C70A-3016-2E4B-9A92-20C9DDE3ED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0DE2EB-8AD2-5AB1-4126-31950B53AAB3}"/>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307859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8BE1C-3E29-1A0B-1D7D-44304ECE0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A6D6A4-C161-96F7-5BD8-A26BBAB3BA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9CB2D-F7A9-1FE9-A6C4-306F0212D1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5F3025-21A5-26CC-B707-D4207161B7E2}"/>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078654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Contenido">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536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728"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6.png"/><Relationship Id="rId3" Type="http://schemas.microsoft.com/office/2007/relationships/media" Target="../media/media2.mp4"/><Relationship Id="rId7" Type="http://schemas.openxmlformats.org/officeDocument/2006/relationships/slideLayout" Target="../slideLayouts/slideLayout1.xml"/><Relationship Id="rId12"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4.png"/><Relationship Id="rId5" Type="http://schemas.microsoft.com/office/2007/relationships/media" Target="../media/media3.mp4"/><Relationship Id="rId10" Type="http://schemas.openxmlformats.org/officeDocument/2006/relationships/image" Target="../media/image3.png"/><Relationship Id="rId4" Type="http://schemas.openxmlformats.org/officeDocument/2006/relationships/video" Target="../media/media2.mp4"/><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8.jpe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1.xml"/><Relationship Id="rId7" Type="http://schemas.openxmlformats.org/officeDocument/2006/relationships/image" Target="../media/image14.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mp4"/><Relationship Id="rId7" Type="http://schemas.openxmlformats.org/officeDocument/2006/relationships/image" Target="../media/image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12.xml"/><Relationship Id="rId5" Type="http://schemas.openxmlformats.org/officeDocument/2006/relationships/slideLayout" Target="../slideLayouts/slideLayout1.xml"/><Relationship Id="rId10" Type="http://schemas.openxmlformats.org/officeDocument/2006/relationships/image" Target="../media/image4.png"/><Relationship Id="rId4" Type="http://schemas.openxmlformats.org/officeDocument/2006/relationships/video" Target="../media/media1.mp4"/><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8.mp4"/><Relationship Id="rId7" Type="http://schemas.openxmlformats.org/officeDocument/2006/relationships/image" Target="../media/image2.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notesSlide" Target="../notesSlides/notesSlide17.xml"/><Relationship Id="rId5" Type="http://schemas.openxmlformats.org/officeDocument/2006/relationships/slideLayout" Target="../slideLayouts/slideLayout1.xml"/><Relationship Id="rId10" Type="http://schemas.openxmlformats.org/officeDocument/2006/relationships/image" Target="../media/image21.png"/><Relationship Id="rId4" Type="http://schemas.openxmlformats.org/officeDocument/2006/relationships/video" Target="../media/media8.mp4"/><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0.mp4"/><Relationship Id="rId7" Type="http://schemas.openxmlformats.org/officeDocument/2006/relationships/image" Target="../media/image2.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notesSlide" Target="../notesSlides/notesSlide18.xml"/><Relationship Id="rId5" Type="http://schemas.openxmlformats.org/officeDocument/2006/relationships/slideLayout" Target="../slideLayouts/slideLayout1.xml"/><Relationship Id="rId10" Type="http://schemas.openxmlformats.org/officeDocument/2006/relationships/image" Target="../media/image23.png"/><Relationship Id="rId4" Type="http://schemas.openxmlformats.org/officeDocument/2006/relationships/video" Target="../media/media10.mp4"/><Relationship Id="rId9"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8B0A1E">
              <a:alpha val="80000"/>
            </a:srgbClr>
          </a:solidFill>
          <a:ln/>
        </p:spPr>
        <p:txBody>
          <a:bodyPr/>
          <a:lstStyle/>
          <a:p>
            <a:endParaRPr lang="es-ES_tradnl" noProof="0"/>
          </a:p>
        </p:txBody>
      </p:sp>
      <p:sp>
        <p:nvSpPr>
          <p:cNvPr id="4" name="Shape 1"/>
          <p:cNvSpPr/>
          <p:nvPr/>
        </p:nvSpPr>
        <p:spPr>
          <a:xfrm>
            <a:off x="0" y="0"/>
            <a:ext cx="9144000" cy="548640"/>
          </a:xfrm>
          <a:prstGeom prst="rect">
            <a:avLst/>
          </a:prstGeom>
          <a:solidFill>
            <a:srgbClr val="000000">
              <a:alpha val="70000"/>
            </a:srgbClr>
          </a:solidFill>
          <a:ln/>
        </p:spPr>
        <p:txBody>
          <a:bodyPr/>
          <a:lstStyle/>
          <a:p>
            <a:endParaRPr lang="es-ES_tradnl" noProof="0"/>
          </a:p>
        </p:txBody>
      </p:sp>
      <p:sp>
        <p:nvSpPr>
          <p:cNvPr id="5" name="Shape 2"/>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6" name="Image 1" descr="preencoded.png"/>
          <p:cNvPicPr>
            <a:picLocks noChangeAspect="1"/>
          </p:cNvPicPr>
          <p:nvPr/>
        </p:nvPicPr>
        <p:blipFill>
          <a:blip r:embed="rId4"/>
          <a:stretch>
            <a:fillRect/>
          </a:stretch>
        </p:blipFill>
        <p:spPr>
          <a:xfrm>
            <a:off x="109728" y="73152"/>
            <a:ext cx="402336" cy="402336"/>
          </a:xfrm>
          <a:prstGeom prst="rect">
            <a:avLst/>
          </a:prstGeom>
        </p:spPr>
      </p:pic>
      <p:pic>
        <p:nvPicPr>
          <p:cNvPr id="7" name="Image 2" descr="preencoded.png"/>
          <p:cNvPicPr>
            <a:picLocks noChangeAspect="1"/>
          </p:cNvPicPr>
          <p:nvPr/>
        </p:nvPicPr>
        <p:blipFill>
          <a:blip r:embed="rId5"/>
          <a:stretch>
            <a:fillRect/>
          </a:stretch>
        </p:blipFill>
        <p:spPr>
          <a:xfrm>
            <a:off x="8631936" y="73152"/>
            <a:ext cx="402336" cy="402336"/>
          </a:xfrm>
          <a:prstGeom prst="rect">
            <a:avLst/>
          </a:prstGeom>
        </p:spPr>
      </p:pic>
      <p:sp>
        <p:nvSpPr>
          <p:cNvPr id="8" name="Shape 3"/>
          <p:cNvSpPr/>
          <p:nvPr/>
        </p:nvSpPr>
        <p:spPr>
          <a:xfrm>
            <a:off x="0" y="1463040"/>
            <a:ext cx="73152" cy="1554480"/>
          </a:xfrm>
          <a:prstGeom prst="rect">
            <a:avLst/>
          </a:prstGeom>
          <a:solidFill>
            <a:srgbClr val="C9A84C"/>
          </a:solidFill>
          <a:ln/>
        </p:spPr>
        <p:txBody>
          <a:bodyPr/>
          <a:lstStyle/>
          <a:p>
            <a:endParaRPr lang="es-ES_tradnl" noProof="0"/>
          </a:p>
        </p:txBody>
      </p:sp>
      <p:sp>
        <p:nvSpPr>
          <p:cNvPr id="9" name="Text 4"/>
          <p:cNvSpPr/>
          <p:nvPr/>
        </p:nvSpPr>
        <p:spPr>
          <a:xfrm>
            <a:off x="256032" y="1463040"/>
            <a:ext cx="6858000" cy="1097280"/>
          </a:xfrm>
          <a:prstGeom prst="rect">
            <a:avLst/>
          </a:prstGeom>
          <a:noFill/>
          <a:ln/>
        </p:spPr>
        <p:txBody>
          <a:bodyPr wrap="square" lIns="0" tIns="0" rIns="0" bIns="0" rtlCol="0" anchor="t"/>
          <a:lstStyle/>
          <a:p>
            <a:pPr marL="0" indent="0" algn="l">
              <a:buNone/>
            </a:pPr>
            <a:r>
              <a:rPr lang="es-ES_tradnl" sz="3800" b="1" noProof="0" dirty="0">
                <a:solidFill>
                  <a:srgbClr val="FFFFFF"/>
                </a:solidFill>
                <a:latin typeface="Calibri" pitchFamily="34" charset="0"/>
                <a:ea typeface="Calibri" pitchFamily="34" charset="-122"/>
                <a:cs typeface="Calibri" pitchFamily="34" charset="-120"/>
              </a:rPr>
              <a:t>POSICIONAMIENTO</a:t>
            </a:r>
            <a:endParaRPr lang="es-ES_tradnl" sz="3800" noProof="0" dirty="0"/>
          </a:p>
        </p:txBody>
      </p:sp>
      <p:sp>
        <p:nvSpPr>
          <p:cNvPr id="10" name="Text 5"/>
          <p:cNvSpPr/>
          <p:nvPr/>
        </p:nvSpPr>
        <p:spPr>
          <a:xfrm>
            <a:off x="256032" y="2606040"/>
            <a:ext cx="5943600" cy="411480"/>
          </a:xfrm>
          <a:prstGeom prst="rect">
            <a:avLst/>
          </a:prstGeom>
          <a:noFill/>
          <a:ln/>
        </p:spPr>
        <p:txBody>
          <a:bodyPr wrap="square" lIns="0" tIns="0" rIns="0" bIns="0" rtlCol="0" anchor="ctr"/>
          <a:lstStyle/>
          <a:p>
            <a:pPr marL="0" indent="0" algn="l">
              <a:buNone/>
            </a:pPr>
            <a:r>
              <a:rPr lang="es-ES_tradnl" sz="1500" dirty="0">
                <a:solidFill>
                  <a:srgbClr val="E8CC7A"/>
                </a:solidFill>
                <a:latin typeface="Calibri" pitchFamily="34" charset="0"/>
                <a:ea typeface="Calibri" pitchFamily="34" charset="-122"/>
                <a:cs typeface="Calibri" pitchFamily="34" charset="-120"/>
              </a:rPr>
              <a:t>Técnica de carrera, Técnica de bandera</a:t>
            </a:r>
            <a:r>
              <a:rPr lang="es-ES_tradnl" sz="1500" noProof="0" dirty="0">
                <a:solidFill>
                  <a:srgbClr val="E8CC7A"/>
                </a:solidFill>
                <a:latin typeface="Calibri" pitchFamily="34" charset="0"/>
                <a:ea typeface="Calibri" pitchFamily="34" charset="-122"/>
                <a:cs typeface="Calibri" pitchFamily="34" charset="-120"/>
              </a:rPr>
              <a:t> · Temporada 2026/27</a:t>
            </a:r>
            <a:endParaRPr lang="es-ES_tradnl" sz="1500" noProof="0" dirty="0"/>
          </a:p>
        </p:txBody>
      </p:sp>
      <p:sp>
        <p:nvSpPr>
          <p:cNvPr id="11" name="Text 6"/>
          <p:cNvSpPr/>
          <p:nvPr/>
        </p:nvSpPr>
        <p:spPr>
          <a:xfrm>
            <a:off x="256032" y="3090672"/>
            <a:ext cx="3657600" cy="292608"/>
          </a:xfrm>
          <a:prstGeom prst="rect">
            <a:avLst/>
          </a:prstGeom>
          <a:noFill/>
          <a:ln/>
        </p:spPr>
        <p:txBody>
          <a:bodyPr wrap="square" lIns="0" tIns="0" rIns="0" bIns="0" rtlCol="0" anchor="ctr"/>
          <a:lstStyle/>
          <a:p>
            <a:pPr marL="0" indent="0" algn="l">
              <a:buNone/>
            </a:pPr>
            <a:r>
              <a:rPr lang="es-ES_tradnl" sz="1000" noProof="0">
                <a:solidFill>
                  <a:srgbClr val="AAAAAA"/>
                </a:solidFill>
                <a:latin typeface="Calibri" pitchFamily="34" charset="0"/>
                <a:ea typeface="Calibri" pitchFamily="34" charset="-122"/>
                <a:cs typeface="Calibri" pitchFamily="34" charset="-120"/>
              </a:rPr>
              <a:t>Madrid, mayo 2026</a:t>
            </a:r>
            <a:endParaRPr lang="es-ES_tradnl" sz="1000" noProof="0"/>
          </a:p>
        </p:txBody>
      </p:sp>
      <p:sp>
        <p:nvSpPr>
          <p:cNvPr id="12" name="Shape 7"/>
          <p:cNvSpPr/>
          <p:nvPr/>
        </p:nvSpPr>
        <p:spPr>
          <a:xfrm>
            <a:off x="0" y="4887468"/>
            <a:ext cx="9144000" cy="256032"/>
          </a:xfrm>
          <a:prstGeom prst="rect">
            <a:avLst/>
          </a:prstGeom>
          <a:solidFill>
            <a:srgbClr val="000000">
              <a:alpha val="50000"/>
            </a:srgbClr>
          </a:solidFill>
          <a:ln/>
        </p:spPr>
        <p:txBody>
          <a:bodyPr/>
          <a:lstStyle/>
          <a:p>
            <a:endParaRPr lang="es-ES_tradnl" noProof="0"/>
          </a:p>
        </p:txBody>
      </p:sp>
      <p:sp>
        <p:nvSpPr>
          <p:cNvPr id="13" name="Shape 8"/>
          <p:cNvSpPr/>
          <p:nvPr/>
        </p:nvSpPr>
        <p:spPr>
          <a:xfrm>
            <a:off x="0" y="4887468"/>
            <a:ext cx="9144000" cy="0"/>
          </a:xfrm>
          <a:prstGeom prst="line">
            <a:avLst/>
          </a:prstGeom>
          <a:noFill/>
          <a:ln w="9525">
            <a:solidFill>
              <a:srgbClr val="C9A84C">
                <a:alpha val="50000"/>
              </a:srgbClr>
            </a:solidFill>
            <a:prstDash val="solid"/>
          </a:ln>
        </p:spPr>
        <p:txBody>
          <a:bodyPr/>
          <a:lstStyle/>
          <a:p>
            <a:endParaRPr lang="es-ES_tradnl" noProof="0"/>
          </a:p>
        </p:txBody>
      </p:sp>
      <p:sp>
        <p:nvSpPr>
          <p:cNvPr id="14" name="Text 9"/>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99999"/>
                </a:solidFill>
                <a:latin typeface="Calibri" pitchFamily="34" charset="0"/>
                <a:ea typeface="Calibri" pitchFamily="34" charset="-122"/>
                <a:cs typeface="Calibri" pitchFamily="34" charset="-120"/>
              </a:rPr>
              <a:t>Real Federación de Fútbol de Madrid · CAFM</a:t>
            </a:r>
            <a:endParaRPr lang="es-ES_tradnl" sz="750" noProof="0"/>
          </a:p>
        </p:txBody>
      </p:sp>
      <p:sp>
        <p:nvSpPr>
          <p:cNvPr id="15" name="Text 10"/>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99999"/>
                </a:solidFill>
                <a:latin typeface="Calibri" pitchFamily="34" charset="0"/>
                <a:ea typeface="Calibri" pitchFamily="34" charset="-122"/>
                <a:cs typeface="Calibri" pitchFamily="34" charset="-120"/>
              </a:rPr>
              <a:t>2026/27</a:t>
            </a:r>
            <a:endParaRPr lang="es-ES_tradnl" sz="750" noProof="0"/>
          </a:p>
        </p:txBody>
      </p:sp>
    </p:spTree>
    <p:extLst>
      <p:ext uri="{BB962C8B-B14F-4D97-AF65-F5344CB8AC3E}">
        <p14:creationId xmlns:p14="http://schemas.microsoft.com/office/powerpoint/2010/main" val="1176747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p:cNvPicPr>
            <a:picLocks noChangeAspect="1"/>
          </p:cNvPicPr>
          <p:nvPr/>
        </p:nvPicPr>
        <p:blipFill>
          <a:blip r:embed="rId4"/>
          <a:stretch>
            <a:fillRect/>
          </a:stretch>
        </p:blipFill>
        <p:spPr>
          <a:xfrm>
            <a:off x="8631936" y="73152"/>
            <a:ext cx="402336" cy="402336"/>
          </a:xfrm>
          <a:prstGeom prst="rect">
            <a:avLst/>
          </a:prstGeom>
        </p:spPr>
      </p:pic>
      <p:sp>
        <p:nvSpPr>
          <p:cNvPr id="6" name="Text 2"/>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a:solidFill>
                  <a:srgbClr val="FFFFFF"/>
                </a:solidFill>
                <a:latin typeface="Calibri" pitchFamily="34" charset="0"/>
                <a:ea typeface="Calibri" pitchFamily="34" charset="-122"/>
                <a:cs typeface="Calibri" pitchFamily="34" charset="-120"/>
              </a:rPr>
              <a:t>ÍNDICE</a:t>
            </a:r>
            <a:endParaRPr lang="es-ES_tradnl" sz="1400" noProof="0"/>
          </a:p>
        </p:txBody>
      </p:sp>
      <p:sp>
        <p:nvSpPr>
          <p:cNvPr id="7" name="Shape 3"/>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1" name="Shape 7"/>
          <p:cNvSpPr/>
          <p:nvPr/>
        </p:nvSpPr>
        <p:spPr>
          <a:xfrm>
            <a:off x="256032" y="868223"/>
            <a:ext cx="512064" cy="512064"/>
          </a:xfrm>
          <a:prstGeom prst="ellipse">
            <a:avLst/>
          </a:prstGeom>
          <a:solidFill>
            <a:srgbClr val="C8102E"/>
          </a:solidFill>
          <a:ln w="12700">
            <a:solidFill>
              <a:srgbClr val="333333"/>
            </a:solidFill>
            <a:prstDash val="solid"/>
          </a:ln>
        </p:spPr>
        <p:txBody>
          <a:bodyPr/>
          <a:lstStyle/>
          <a:p>
            <a:endParaRPr lang="es-ES_tradnl" noProof="0"/>
          </a:p>
        </p:txBody>
      </p:sp>
      <p:sp>
        <p:nvSpPr>
          <p:cNvPr id="12" name="Text 8"/>
          <p:cNvSpPr/>
          <p:nvPr/>
        </p:nvSpPr>
        <p:spPr>
          <a:xfrm>
            <a:off x="256032" y="868223"/>
            <a:ext cx="512064" cy="512064"/>
          </a:xfrm>
          <a:prstGeom prst="rect">
            <a:avLst/>
          </a:prstGeom>
          <a:noFill/>
          <a:ln/>
        </p:spPr>
        <p:txBody>
          <a:bodyPr wrap="square" lIns="0" tIns="0" rIns="0" bIns="0" rtlCol="0" anchor="ctr"/>
          <a:lstStyle/>
          <a:p>
            <a:pPr marL="0" indent="0" algn="ctr">
              <a:buNone/>
            </a:pPr>
            <a:r>
              <a:rPr lang="es-ES_tradnl" sz="1100" b="1" noProof="0">
                <a:solidFill>
                  <a:srgbClr val="FFFFFF"/>
                </a:solidFill>
                <a:latin typeface="Calibri" pitchFamily="34" charset="0"/>
                <a:ea typeface="Calibri" pitchFamily="34" charset="-122"/>
                <a:cs typeface="Calibri" pitchFamily="34" charset="-120"/>
              </a:rPr>
              <a:t>01</a:t>
            </a:r>
            <a:endParaRPr lang="es-ES_tradnl" sz="1100" noProof="0"/>
          </a:p>
        </p:txBody>
      </p:sp>
      <p:sp>
        <p:nvSpPr>
          <p:cNvPr id="13" name="Text 9"/>
          <p:cNvSpPr/>
          <p:nvPr/>
        </p:nvSpPr>
        <p:spPr>
          <a:xfrm>
            <a:off x="932688" y="790696"/>
            <a:ext cx="7955280" cy="292608"/>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Posicionamiento</a:t>
            </a:r>
            <a:endParaRPr lang="es-ES_tradnl" sz="1300" noProof="0" dirty="0"/>
          </a:p>
        </p:txBody>
      </p:sp>
      <p:sp>
        <p:nvSpPr>
          <p:cNvPr id="14" name="Text 10"/>
          <p:cNvSpPr/>
          <p:nvPr/>
        </p:nvSpPr>
        <p:spPr>
          <a:xfrm>
            <a:off x="932688" y="1119879"/>
            <a:ext cx="7955280" cy="274320"/>
          </a:xfrm>
          <a:prstGeom prst="rect">
            <a:avLst/>
          </a:prstGeom>
          <a:noFill/>
          <a:ln/>
        </p:spPr>
        <p:txBody>
          <a:bodyPr wrap="square" lIns="0" tIns="0" rIns="0" bIns="0" rtlCol="0" anchor="ctr"/>
          <a:lstStyle/>
          <a:p>
            <a:pPr marL="0" indent="0">
              <a:buNone/>
            </a:pPr>
            <a:r>
              <a:rPr lang="es-ES_tradnl" sz="950" noProof="0" dirty="0">
                <a:solidFill>
                  <a:srgbClr val="9E9E9E"/>
                </a:solidFill>
                <a:latin typeface="Calibri" pitchFamily="34" charset="0"/>
                <a:ea typeface="Calibri" pitchFamily="34" charset="-122"/>
                <a:cs typeface="Calibri" pitchFamily="34" charset="-120"/>
              </a:rPr>
              <a:t>Posicionamiento con el balón en juego y a balón parado.</a:t>
            </a:r>
            <a:endParaRPr lang="es-ES_tradnl" sz="950" noProof="0" dirty="0"/>
          </a:p>
        </p:txBody>
      </p:sp>
      <p:sp>
        <p:nvSpPr>
          <p:cNvPr id="15" name="Shape 11"/>
          <p:cNvSpPr/>
          <p:nvPr/>
        </p:nvSpPr>
        <p:spPr>
          <a:xfrm>
            <a:off x="256032" y="1526134"/>
            <a:ext cx="8686800" cy="0"/>
          </a:xfrm>
          <a:prstGeom prst="line">
            <a:avLst/>
          </a:prstGeom>
          <a:noFill/>
          <a:ln w="6350">
            <a:solidFill>
              <a:srgbClr val="E5E5E5"/>
            </a:solidFill>
            <a:prstDash val="solid"/>
          </a:ln>
        </p:spPr>
        <p:txBody>
          <a:bodyPr/>
          <a:lstStyle/>
          <a:p>
            <a:endParaRPr lang="es-ES_tradnl" noProof="0"/>
          </a:p>
        </p:txBody>
      </p:sp>
      <p:sp>
        <p:nvSpPr>
          <p:cNvPr id="16" name="Shape 12"/>
          <p:cNvSpPr/>
          <p:nvPr/>
        </p:nvSpPr>
        <p:spPr>
          <a:xfrm>
            <a:off x="256032" y="1681124"/>
            <a:ext cx="512064" cy="512064"/>
          </a:xfrm>
          <a:prstGeom prst="ellipse">
            <a:avLst/>
          </a:prstGeom>
          <a:solidFill>
            <a:srgbClr val="C8102E"/>
          </a:solidFill>
          <a:ln w="12700">
            <a:solidFill>
              <a:srgbClr val="333333"/>
            </a:solidFill>
            <a:prstDash val="solid"/>
          </a:ln>
        </p:spPr>
        <p:txBody>
          <a:bodyPr/>
          <a:lstStyle/>
          <a:p>
            <a:endParaRPr lang="es-ES_tradnl" noProof="0"/>
          </a:p>
        </p:txBody>
      </p:sp>
      <p:sp>
        <p:nvSpPr>
          <p:cNvPr id="17" name="Text 13"/>
          <p:cNvSpPr/>
          <p:nvPr/>
        </p:nvSpPr>
        <p:spPr>
          <a:xfrm>
            <a:off x="256032" y="1681124"/>
            <a:ext cx="512064" cy="512064"/>
          </a:xfrm>
          <a:prstGeom prst="rect">
            <a:avLst/>
          </a:prstGeom>
          <a:noFill/>
          <a:ln/>
        </p:spPr>
        <p:txBody>
          <a:bodyPr wrap="square" lIns="0" tIns="0" rIns="0" bIns="0" rtlCol="0" anchor="ctr"/>
          <a:lstStyle/>
          <a:p>
            <a:pPr marL="0" indent="0" algn="ctr">
              <a:buNone/>
            </a:pPr>
            <a:r>
              <a:rPr lang="es-ES_tradnl" sz="1100" b="1" noProof="0">
                <a:solidFill>
                  <a:srgbClr val="FFFFFF"/>
                </a:solidFill>
                <a:latin typeface="Calibri" pitchFamily="34" charset="0"/>
                <a:ea typeface="Calibri" pitchFamily="34" charset="-122"/>
                <a:cs typeface="Calibri" pitchFamily="34" charset="-120"/>
              </a:rPr>
              <a:t>02</a:t>
            </a:r>
            <a:endParaRPr lang="es-ES_tradnl" sz="1100" noProof="0"/>
          </a:p>
        </p:txBody>
      </p:sp>
      <p:sp>
        <p:nvSpPr>
          <p:cNvPr id="18" name="Text 14"/>
          <p:cNvSpPr/>
          <p:nvPr/>
        </p:nvSpPr>
        <p:spPr>
          <a:xfrm>
            <a:off x="932688" y="1599285"/>
            <a:ext cx="7955280" cy="292608"/>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Técnica de carrera</a:t>
            </a:r>
            <a:endParaRPr lang="es-ES_tradnl" sz="1300" noProof="0" dirty="0"/>
          </a:p>
        </p:txBody>
      </p:sp>
      <p:sp>
        <p:nvSpPr>
          <p:cNvPr id="19" name="Text 15"/>
          <p:cNvSpPr/>
          <p:nvPr/>
        </p:nvSpPr>
        <p:spPr>
          <a:xfrm>
            <a:off x="932688" y="1965043"/>
            <a:ext cx="7955280" cy="274320"/>
          </a:xfrm>
          <a:prstGeom prst="rect">
            <a:avLst/>
          </a:prstGeom>
          <a:noFill/>
          <a:ln/>
        </p:spPr>
        <p:txBody>
          <a:bodyPr wrap="square" lIns="0" tIns="0" rIns="0" bIns="0" rtlCol="0" anchor="ctr"/>
          <a:lstStyle/>
          <a:p>
            <a:pPr marL="0" indent="0">
              <a:buNone/>
            </a:pPr>
            <a:r>
              <a:rPr lang="es-ES_tradnl" sz="950" dirty="0">
                <a:solidFill>
                  <a:srgbClr val="9E9E9E"/>
                </a:solidFill>
                <a:latin typeface="Calibri" pitchFamily="34" charset="0"/>
                <a:cs typeface="Calibri" pitchFamily="34" charset="-120"/>
              </a:rPr>
              <a:t>Pautas generales para el desplazamiento en el campo.</a:t>
            </a:r>
            <a:endParaRPr lang="es-ES_tradnl" sz="950" noProof="0" dirty="0"/>
          </a:p>
        </p:txBody>
      </p:sp>
      <p:sp>
        <p:nvSpPr>
          <p:cNvPr id="20" name="Shape 16"/>
          <p:cNvSpPr/>
          <p:nvPr/>
        </p:nvSpPr>
        <p:spPr>
          <a:xfrm>
            <a:off x="256032" y="2339035"/>
            <a:ext cx="8686800" cy="0"/>
          </a:xfrm>
          <a:prstGeom prst="line">
            <a:avLst/>
          </a:prstGeom>
          <a:noFill/>
          <a:ln w="6350">
            <a:solidFill>
              <a:srgbClr val="E5E5E5"/>
            </a:solidFill>
            <a:prstDash val="solid"/>
          </a:ln>
        </p:spPr>
        <p:txBody>
          <a:bodyPr/>
          <a:lstStyle/>
          <a:p>
            <a:endParaRPr lang="es-ES_tradnl" noProof="0"/>
          </a:p>
        </p:txBody>
      </p:sp>
      <p:sp>
        <p:nvSpPr>
          <p:cNvPr id="21" name="Shape 17"/>
          <p:cNvSpPr/>
          <p:nvPr/>
        </p:nvSpPr>
        <p:spPr>
          <a:xfrm>
            <a:off x="256032" y="2494026"/>
            <a:ext cx="512064" cy="512064"/>
          </a:xfrm>
          <a:prstGeom prst="ellipse">
            <a:avLst/>
          </a:prstGeom>
          <a:solidFill>
            <a:srgbClr val="C8102E"/>
          </a:solidFill>
          <a:ln w="12700">
            <a:solidFill>
              <a:srgbClr val="333333"/>
            </a:solidFill>
            <a:prstDash val="solid"/>
          </a:ln>
        </p:spPr>
        <p:txBody>
          <a:bodyPr/>
          <a:lstStyle/>
          <a:p>
            <a:endParaRPr lang="es-ES_tradnl" noProof="0"/>
          </a:p>
        </p:txBody>
      </p:sp>
      <p:sp>
        <p:nvSpPr>
          <p:cNvPr id="22" name="Text 18"/>
          <p:cNvSpPr/>
          <p:nvPr/>
        </p:nvSpPr>
        <p:spPr>
          <a:xfrm>
            <a:off x="256032" y="2494026"/>
            <a:ext cx="512064" cy="512064"/>
          </a:xfrm>
          <a:prstGeom prst="rect">
            <a:avLst/>
          </a:prstGeom>
          <a:noFill/>
          <a:ln/>
        </p:spPr>
        <p:txBody>
          <a:bodyPr wrap="square" lIns="0" tIns="0" rIns="0" bIns="0" rtlCol="0" anchor="ctr"/>
          <a:lstStyle/>
          <a:p>
            <a:pPr marL="0" indent="0" algn="ctr">
              <a:buNone/>
            </a:pPr>
            <a:r>
              <a:rPr lang="es-ES_tradnl" sz="1100" b="1" noProof="0">
                <a:solidFill>
                  <a:srgbClr val="FFFFFF"/>
                </a:solidFill>
                <a:latin typeface="Calibri" pitchFamily="34" charset="0"/>
                <a:ea typeface="Calibri" pitchFamily="34" charset="-122"/>
                <a:cs typeface="Calibri" pitchFamily="34" charset="-120"/>
              </a:rPr>
              <a:t>03</a:t>
            </a:r>
            <a:endParaRPr lang="es-ES_tradnl" sz="1100" noProof="0"/>
          </a:p>
        </p:txBody>
      </p:sp>
      <p:sp>
        <p:nvSpPr>
          <p:cNvPr id="23" name="Text 19"/>
          <p:cNvSpPr/>
          <p:nvPr/>
        </p:nvSpPr>
        <p:spPr>
          <a:xfrm>
            <a:off x="932688" y="2412186"/>
            <a:ext cx="7955280" cy="292608"/>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Técnica de bandera</a:t>
            </a:r>
            <a:endParaRPr lang="es-ES_tradnl" sz="1300" noProof="0" dirty="0"/>
          </a:p>
        </p:txBody>
      </p:sp>
      <p:sp>
        <p:nvSpPr>
          <p:cNvPr id="24" name="Text 20"/>
          <p:cNvSpPr/>
          <p:nvPr/>
        </p:nvSpPr>
        <p:spPr>
          <a:xfrm>
            <a:off x="932688" y="2777944"/>
            <a:ext cx="7955280" cy="274320"/>
          </a:xfrm>
          <a:prstGeom prst="rect">
            <a:avLst/>
          </a:prstGeom>
          <a:noFill/>
          <a:ln/>
        </p:spPr>
        <p:txBody>
          <a:bodyPr wrap="square" lIns="0" tIns="0" rIns="0" bIns="0" rtlCol="0" anchor="ctr"/>
          <a:lstStyle/>
          <a:p>
            <a:pPr marL="0" indent="0">
              <a:buNone/>
            </a:pPr>
            <a:r>
              <a:rPr lang="es-ES_tradnl" sz="950" noProof="0" dirty="0">
                <a:solidFill>
                  <a:srgbClr val="9E9E9E"/>
                </a:solidFill>
                <a:latin typeface="Calibri" pitchFamily="34" charset="0"/>
                <a:cs typeface="Calibri" pitchFamily="34" charset="-120"/>
              </a:rPr>
              <a:t>Señalizaciones con la bandera que </a:t>
            </a:r>
            <a:r>
              <a:rPr lang="es-ES_tradnl" sz="950" dirty="0">
                <a:solidFill>
                  <a:srgbClr val="9E9E9E"/>
                </a:solidFill>
                <a:latin typeface="Calibri" pitchFamily="34" charset="0"/>
                <a:cs typeface="Calibri" pitchFamily="34" charset="-120"/>
              </a:rPr>
              <a:t>indican las reglas de juego.</a:t>
            </a:r>
            <a:endParaRPr lang="es-ES_tradnl" sz="950" noProof="0" dirty="0"/>
          </a:p>
        </p:txBody>
      </p:sp>
      <p:sp>
        <p:nvSpPr>
          <p:cNvPr id="25" name="Shape 21"/>
          <p:cNvSpPr/>
          <p:nvPr/>
        </p:nvSpPr>
        <p:spPr>
          <a:xfrm>
            <a:off x="256032" y="3151937"/>
            <a:ext cx="8686800" cy="0"/>
          </a:xfrm>
          <a:prstGeom prst="line">
            <a:avLst/>
          </a:prstGeom>
          <a:noFill/>
          <a:ln w="6350">
            <a:solidFill>
              <a:srgbClr val="E5E5E5"/>
            </a:solidFill>
            <a:prstDash val="solid"/>
          </a:ln>
        </p:spPr>
        <p:txBody>
          <a:bodyPr/>
          <a:lstStyle/>
          <a:p>
            <a:endParaRPr lang="es-ES_tradnl" noProof="0"/>
          </a:p>
        </p:txBody>
      </p:sp>
      <p:sp>
        <p:nvSpPr>
          <p:cNvPr id="31" name="Shape 27"/>
          <p:cNvSpPr/>
          <p:nvPr/>
        </p:nvSpPr>
        <p:spPr>
          <a:xfrm>
            <a:off x="256032" y="3333451"/>
            <a:ext cx="512064" cy="512064"/>
          </a:xfrm>
          <a:prstGeom prst="ellipse">
            <a:avLst/>
          </a:prstGeom>
          <a:solidFill>
            <a:srgbClr val="C8102E"/>
          </a:solidFill>
          <a:ln w="12700">
            <a:solidFill>
              <a:srgbClr val="333333"/>
            </a:solidFill>
            <a:prstDash val="solid"/>
          </a:ln>
        </p:spPr>
        <p:txBody>
          <a:bodyPr/>
          <a:lstStyle/>
          <a:p>
            <a:endParaRPr lang="es-ES_tradnl" noProof="0"/>
          </a:p>
        </p:txBody>
      </p:sp>
      <p:sp>
        <p:nvSpPr>
          <p:cNvPr id="32" name="Text 28"/>
          <p:cNvSpPr/>
          <p:nvPr/>
        </p:nvSpPr>
        <p:spPr>
          <a:xfrm>
            <a:off x="256032" y="3333451"/>
            <a:ext cx="512064" cy="512064"/>
          </a:xfrm>
          <a:prstGeom prst="rect">
            <a:avLst/>
          </a:prstGeom>
          <a:noFill/>
          <a:ln/>
        </p:spPr>
        <p:txBody>
          <a:bodyPr wrap="square" lIns="0" tIns="0" rIns="0" bIns="0" rtlCol="0" anchor="ctr"/>
          <a:lstStyle/>
          <a:p>
            <a:pPr marL="0" indent="0" algn="ctr">
              <a:buNone/>
            </a:pPr>
            <a:r>
              <a:rPr lang="es-ES_tradnl" sz="1100" b="1" noProof="0" dirty="0">
                <a:solidFill>
                  <a:srgbClr val="FFFFFF"/>
                </a:solidFill>
                <a:latin typeface="Calibri" pitchFamily="34" charset="0"/>
                <a:ea typeface="Calibri" pitchFamily="34" charset="-122"/>
                <a:cs typeface="Calibri" pitchFamily="34" charset="-120"/>
              </a:rPr>
              <a:t>04</a:t>
            </a:r>
            <a:endParaRPr lang="es-ES_tradnl" sz="1100" noProof="0" dirty="0"/>
          </a:p>
        </p:txBody>
      </p:sp>
      <p:sp>
        <p:nvSpPr>
          <p:cNvPr id="33" name="Text 29"/>
          <p:cNvSpPr/>
          <p:nvPr/>
        </p:nvSpPr>
        <p:spPr>
          <a:xfrm>
            <a:off x="932688" y="3251611"/>
            <a:ext cx="7955280" cy="292608"/>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Conclusiones</a:t>
            </a:r>
            <a:endParaRPr lang="es-ES_tradnl" sz="1300" noProof="0" dirty="0"/>
          </a:p>
        </p:txBody>
      </p:sp>
      <p:sp>
        <p:nvSpPr>
          <p:cNvPr id="34" name="Text 30"/>
          <p:cNvSpPr/>
          <p:nvPr/>
        </p:nvSpPr>
        <p:spPr>
          <a:xfrm>
            <a:off x="932688" y="3617369"/>
            <a:ext cx="7955280" cy="274320"/>
          </a:xfrm>
          <a:prstGeom prst="rect">
            <a:avLst/>
          </a:prstGeom>
          <a:noFill/>
          <a:ln/>
        </p:spPr>
        <p:txBody>
          <a:bodyPr wrap="square" lIns="0" tIns="0" rIns="0" bIns="0" rtlCol="0" anchor="ctr"/>
          <a:lstStyle/>
          <a:p>
            <a:pPr marL="0" indent="0">
              <a:buNone/>
            </a:pPr>
            <a:r>
              <a:rPr lang="es-ES_tradnl" sz="950" noProof="0" dirty="0">
                <a:solidFill>
                  <a:srgbClr val="9E9E9E"/>
                </a:solidFill>
                <a:latin typeface="Calibri" pitchFamily="34" charset="0"/>
                <a:ea typeface="Calibri" pitchFamily="34" charset="-122"/>
                <a:cs typeface="Calibri" pitchFamily="34" charset="-120"/>
              </a:rPr>
              <a:t>Resumen y próximos pasos</a:t>
            </a:r>
            <a:endParaRPr lang="es-ES_tradnl" sz="95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00000">
              <a:alpha val="70000"/>
            </a:srgbClr>
          </a:solidFill>
          <a:ln/>
        </p:spPr>
        <p:txBody>
          <a:bodyPr/>
          <a:lstStyle/>
          <a:p>
            <a:endParaRPr lang="es-ES_tradnl" noProof="0"/>
          </a:p>
        </p:txBody>
      </p:sp>
      <p:sp>
        <p:nvSpPr>
          <p:cNvPr id="4" name="Shape 1"/>
          <p:cNvSpPr/>
          <p:nvPr/>
        </p:nvSpPr>
        <p:spPr>
          <a:xfrm>
            <a:off x="0" y="0"/>
            <a:ext cx="9144000" cy="548640"/>
          </a:xfrm>
          <a:prstGeom prst="rect">
            <a:avLst/>
          </a:prstGeom>
          <a:solidFill>
            <a:srgbClr val="000000"/>
          </a:solidFill>
          <a:ln/>
        </p:spPr>
        <p:txBody>
          <a:bodyPr/>
          <a:lstStyle/>
          <a:p>
            <a:endParaRPr lang="es-ES_tradnl" noProof="0"/>
          </a:p>
        </p:txBody>
      </p:sp>
      <p:sp>
        <p:nvSpPr>
          <p:cNvPr id="5" name="Shape 2"/>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6" name="Image 1" descr="preencoded.png"/>
          <p:cNvPicPr>
            <a:picLocks noChangeAspect="1"/>
          </p:cNvPicPr>
          <p:nvPr/>
        </p:nvPicPr>
        <p:blipFill>
          <a:blip r:embed="rId4"/>
          <a:stretch>
            <a:fillRect/>
          </a:stretch>
        </p:blipFill>
        <p:spPr>
          <a:xfrm>
            <a:off x="109728" y="73152"/>
            <a:ext cx="402336" cy="402336"/>
          </a:xfrm>
          <a:prstGeom prst="rect">
            <a:avLst/>
          </a:prstGeom>
        </p:spPr>
      </p:pic>
      <p:pic>
        <p:nvPicPr>
          <p:cNvPr id="7" name="Image 2" descr="preencoded.png"/>
          <p:cNvPicPr>
            <a:picLocks noChangeAspect="1"/>
          </p:cNvPicPr>
          <p:nvPr/>
        </p:nvPicPr>
        <p:blipFill>
          <a:blip r:embed="rId5"/>
          <a:stretch>
            <a:fillRect/>
          </a:stretch>
        </p:blipFill>
        <p:spPr>
          <a:xfrm>
            <a:off x="8631936" y="73152"/>
            <a:ext cx="402336" cy="402336"/>
          </a:xfrm>
          <a:prstGeom prst="rect">
            <a:avLst/>
          </a:prstGeom>
        </p:spPr>
      </p:pic>
      <p:sp>
        <p:nvSpPr>
          <p:cNvPr id="8" name="Shape 3"/>
          <p:cNvSpPr/>
          <p:nvPr/>
        </p:nvSpPr>
        <p:spPr>
          <a:xfrm>
            <a:off x="0" y="2023110"/>
            <a:ext cx="91440" cy="1097280"/>
          </a:xfrm>
          <a:prstGeom prst="rect">
            <a:avLst/>
          </a:prstGeom>
          <a:solidFill>
            <a:srgbClr val="C9A84C"/>
          </a:solidFill>
          <a:ln/>
        </p:spPr>
        <p:txBody>
          <a:bodyPr/>
          <a:lstStyle/>
          <a:p>
            <a:endParaRPr lang="es-ES_tradnl" noProof="0"/>
          </a:p>
        </p:txBody>
      </p:sp>
      <p:sp>
        <p:nvSpPr>
          <p:cNvPr id="9" name="Text 4"/>
          <p:cNvSpPr/>
          <p:nvPr/>
        </p:nvSpPr>
        <p:spPr>
          <a:xfrm>
            <a:off x="228600" y="1913382"/>
            <a:ext cx="914400" cy="475488"/>
          </a:xfrm>
          <a:prstGeom prst="rect">
            <a:avLst/>
          </a:prstGeom>
          <a:noFill/>
          <a:ln/>
        </p:spPr>
        <p:txBody>
          <a:bodyPr wrap="square" lIns="0" tIns="0" rIns="0" bIns="0" rtlCol="0" anchor="ctr"/>
          <a:lstStyle/>
          <a:p>
            <a:pPr marL="0" indent="0" algn="l">
              <a:buNone/>
            </a:pPr>
            <a:r>
              <a:rPr lang="es-ES_tradnl" sz="3600" b="1" noProof="0">
                <a:solidFill>
                  <a:srgbClr val="C9A84C"/>
                </a:solidFill>
                <a:latin typeface="Calibri" pitchFamily="34" charset="0"/>
                <a:ea typeface="Calibri" pitchFamily="34" charset="-122"/>
                <a:cs typeface="Calibri" pitchFamily="34" charset="-120"/>
              </a:rPr>
              <a:t>01</a:t>
            </a:r>
            <a:endParaRPr lang="es-ES_tradnl" sz="3600" noProof="0"/>
          </a:p>
        </p:txBody>
      </p:sp>
      <p:sp>
        <p:nvSpPr>
          <p:cNvPr id="10" name="Text 5"/>
          <p:cNvSpPr/>
          <p:nvPr/>
        </p:nvSpPr>
        <p:spPr>
          <a:xfrm>
            <a:off x="228600" y="2370582"/>
            <a:ext cx="8229600" cy="658368"/>
          </a:xfrm>
          <a:prstGeom prst="rect">
            <a:avLst/>
          </a:prstGeom>
          <a:noFill/>
          <a:ln/>
        </p:spPr>
        <p:txBody>
          <a:bodyPr wrap="square" lIns="0" tIns="0" rIns="0" bIns="0" rtlCol="0" anchor="ctr"/>
          <a:lstStyle/>
          <a:p>
            <a:pPr marL="0" indent="0" algn="l">
              <a:buNone/>
            </a:pPr>
            <a:r>
              <a:rPr lang="es-ES_tradnl" sz="3600" b="1" noProof="0" dirty="0">
                <a:solidFill>
                  <a:srgbClr val="FFFFFF"/>
                </a:solidFill>
                <a:latin typeface="Calibri" pitchFamily="34" charset="0"/>
                <a:ea typeface="Calibri" pitchFamily="34" charset="-122"/>
                <a:cs typeface="Calibri" pitchFamily="34" charset="-120"/>
              </a:rPr>
              <a:t>POSICIONAMIENTO</a:t>
            </a:r>
            <a:endParaRPr lang="es-ES_tradnl" sz="3600" noProof="0" dirty="0"/>
          </a:p>
        </p:txBody>
      </p:sp>
      <p:sp>
        <p:nvSpPr>
          <p:cNvPr id="11" name="Text 6"/>
          <p:cNvSpPr/>
          <p:nvPr/>
        </p:nvSpPr>
        <p:spPr>
          <a:xfrm>
            <a:off x="228600" y="3074670"/>
            <a:ext cx="6400800" cy="320040"/>
          </a:xfrm>
          <a:prstGeom prst="rect">
            <a:avLst/>
          </a:prstGeom>
          <a:noFill/>
          <a:ln/>
        </p:spPr>
        <p:txBody>
          <a:bodyPr wrap="square" lIns="0" tIns="0" rIns="0" bIns="0" rtlCol="0" anchor="ctr"/>
          <a:lstStyle/>
          <a:p>
            <a:pPr marL="0" indent="0" algn="l">
              <a:buNone/>
            </a:pPr>
            <a:r>
              <a:rPr lang="es-ES_tradnl" sz="1200" dirty="0">
                <a:solidFill>
                  <a:srgbClr val="CCCCCC"/>
                </a:solidFill>
                <a:latin typeface="Calibri" pitchFamily="34" charset="0"/>
                <a:ea typeface="Calibri" pitchFamily="34" charset="-122"/>
                <a:cs typeface="Calibri" pitchFamily="34" charset="-120"/>
              </a:rPr>
              <a:t>¿Dónde tengo que estar colocado?</a:t>
            </a:r>
            <a:endParaRPr lang="es-ES_tradnl" sz="1200" noProof="0" dirty="0"/>
          </a:p>
        </p:txBody>
      </p:sp>
      <p:sp>
        <p:nvSpPr>
          <p:cNvPr id="12" name="Shape 7"/>
          <p:cNvSpPr/>
          <p:nvPr/>
        </p:nvSpPr>
        <p:spPr>
          <a:xfrm>
            <a:off x="0" y="4887468"/>
            <a:ext cx="9144000" cy="256032"/>
          </a:xfrm>
          <a:prstGeom prst="rect">
            <a:avLst/>
          </a:prstGeom>
          <a:solidFill>
            <a:srgbClr val="000000">
              <a:alpha val="50000"/>
            </a:srgbClr>
          </a:solidFill>
          <a:ln/>
        </p:spPr>
        <p:txBody>
          <a:bodyPr/>
          <a:lstStyle/>
          <a:p>
            <a:endParaRPr lang="es-ES_tradnl" noProof="0"/>
          </a:p>
        </p:txBody>
      </p:sp>
      <p:sp>
        <p:nvSpPr>
          <p:cNvPr id="13" name="Shape 8"/>
          <p:cNvSpPr/>
          <p:nvPr/>
        </p:nvSpPr>
        <p:spPr>
          <a:xfrm>
            <a:off x="0" y="4887468"/>
            <a:ext cx="9144000" cy="0"/>
          </a:xfrm>
          <a:prstGeom prst="line">
            <a:avLst/>
          </a:prstGeom>
          <a:noFill/>
          <a:ln w="9525">
            <a:solidFill>
              <a:srgbClr val="C9A84C">
                <a:alpha val="50000"/>
              </a:srgbClr>
            </a:solidFill>
            <a:prstDash val="solid"/>
          </a:ln>
        </p:spPr>
        <p:txBody>
          <a:bodyPr/>
          <a:lstStyle/>
          <a:p>
            <a:endParaRPr lang="es-ES_tradnl" noProof="0"/>
          </a:p>
        </p:txBody>
      </p:sp>
      <p:sp>
        <p:nvSpPr>
          <p:cNvPr id="14" name="Text 9"/>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99999"/>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5" name="Text 10"/>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99999"/>
                </a:solidFill>
                <a:latin typeface="Calibri" pitchFamily="34" charset="0"/>
                <a:ea typeface="Calibri" pitchFamily="34" charset="-122"/>
                <a:cs typeface="Calibri" pitchFamily="34" charset="-120"/>
              </a:rPr>
              <a:t>2026/27</a:t>
            </a:r>
            <a:endParaRPr lang="es-ES_tradnl" sz="750" noProof="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5B875-4118-6F5C-8170-CFD94D527A7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90AD819-5197-6302-F27A-77C0EFB383F7}"/>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A3164FA8-54E0-AF47-DD3F-61B03535C260}"/>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0CBFE9B8-EF6A-EC57-E7E9-2CA8D297EE62}"/>
              </a:ext>
            </a:extLst>
          </p:cNvPr>
          <p:cNvPicPr>
            <a:picLocks noChangeAspect="1"/>
          </p:cNvPicPr>
          <p:nvPr/>
        </p:nvPicPr>
        <p:blipFill>
          <a:blip r:embed="rId9"/>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6A11E87A-771C-3830-4421-46638E5C21D1}"/>
              </a:ext>
            </a:extLst>
          </p:cNvPr>
          <p:cNvPicPr>
            <a:picLocks noChangeAspect="1"/>
          </p:cNvPicPr>
          <p:nvPr/>
        </p:nvPicPr>
        <p:blipFill>
          <a:blip r:embed="rId10"/>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79180221-BED5-A0D7-40BF-5F68088AC03A}"/>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dirty="0">
                <a:solidFill>
                  <a:srgbClr val="FFFFFF"/>
                </a:solidFill>
                <a:latin typeface="Calibri" pitchFamily="34" charset="0"/>
                <a:ea typeface="Calibri" pitchFamily="34" charset="-122"/>
                <a:cs typeface="Calibri" pitchFamily="34" charset="-120"/>
              </a:rPr>
              <a:t>POSICIONAMIENTO</a:t>
            </a:r>
            <a:endParaRPr lang="es-ES_tradnl" sz="1400" noProof="0" dirty="0"/>
          </a:p>
        </p:txBody>
      </p:sp>
      <p:sp>
        <p:nvSpPr>
          <p:cNvPr id="7" name="Shape 3">
            <a:extLst>
              <a:ext uri="{FF2B5EF4-FFF2-40B4-BE49-F238E27FC236}">
                <a16:creationId xmlns:a16="http://schemas.microsoft.com/office/drawing/2014/main" id="{C886F476-8015-8E14-B3EA-C0295B1ED127}"/>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2472AAB0-E412-3242-93BC-5CD801F0774F}"/>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A6A9CC86-7F62-4814-BE70-E6BAEAEB388F}"/>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9DB6FD6A-C435-8E77-9CBF-C7BE4BD72696}"/>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1" name="Text 7">
            <a:extLst>
              <a:ext uri="{FF2B5EF4-FFF2-40B4-BE49-F238E27FC236}">
                <a16:creationId xmlns:a16="http://schemas.microsoft.com/office/drawing/2014/main" id="{81785981-7CA0-CCFE-1DD0-39C472EC26CC}"/>
              </a:ext>
            </a:extLst>
          </p:cNvPr>
          <p:cNvSpPr/>
          <p:nvPr/>
        </p:nvSpPr>
        <p:spPr>
          <a:xfrm>
            <a:off x="411480" y="795528"/>
            <a:ext cx="8321040" cy="457200"/>
          </a:xfrm>
          <a:prstGeom prst="rect">
            <a:avLst/>
          </a:prstGeom>
          <a:noFill/>
          <a:ln/>
        </p:spPr>
        <p:txBody>
          <a:bodyPr wrap="square" lIns="0" tIns="0" rIns="0" bIns="0" rtlCol="0" anchor="ctr"/>
          <a:lstStyle/>
          <a:p>
            <a:pPr marL="0" indent="0">
              <a:buNone/>
            </a:pPr>
            <a:r>
              <a:rPr lang="es-ES_tradnl" sz="2200" b="1" noProof="0" dirty="0">
                <a:solidFill>
                  <a:srgbClr val="1A1A1A"/>
                </a:solidFill>
                <a:latin typeface="Calibri" pitchFamily="34" charset="0"/>
                <a:ea typeface="Calibri" pitchFamily="34" charset="-122"/>
                <a:cs typeface="Calibri" pitchFamily="34" charset="-120"/>
              </a:rPr>
              <a:t>CON EL BALÓN EN JUEGO</a:t>
            </a:r>
            <a:endParaRPr lang="es-ES_tradnl" sz="2200" noProof="0" dirty="0"/>
          </a:p>
        </p:txBody>
      </p:sp>
      <p:sp>
        <p:nvSpPr>
          <p:cNvPr id="12" name="Shape 8">
            <a:extLst>
              <a:ext uri="{FF2B5EF4-FFF2-40B4-BE49-F238E27FC236}">
                <a16:creationId xmlns:a16="http://schemas.microsoft.com/office/drawing/2014/main" id="{483D082A-2D87-38B6-FDF1-97FE438529BF}"/>
              </a:ext>
            </a:extLst>
          </p:cNvPr>
          <p:cNvSpPr/>
          <p:nvPr/>
        </p:nvSpPr>
        <p:spPr>
          <a:xfrm>
            <a:off x="411480" y="1271016"/>
            <a:ext cx="1097280" cy="36576"/>
          </a:xfrm>
          <a:prstGeom prst="rect">
            <a:avLst/>
          </a:prstGeom>
          <a:solidFill>
            <a:srgbClr val="C8102E"/>
          </a:solidFill>
          <a:ln w="12700">
            <a:solidFill>
              <a:srgbClr val="333333"/>
            </a:solidFill>
            <a:prstDash val="solid"/>
          </a:ln>
        </p:spPr>
        <p:txBody>
          <a:bodyPr/>
          <a:lstStyle/>
          <a:p>
            <a:endParaRPr lang="es-ES_tradnl" noProof="0"/>
          </a:p>
        </p:txBody>
      </p:sp>
      <p:sp>
        <p:nvSpPr>
          <p:cNvPr id="13" name="Shape 9">
            <a:extLst>
              <a:ext uri="{FF2B5EF4-FFF2-40B4-BE49-F238E27FC236}">
                <a16:creationId xmlns:a16="http://schemas.microsoft.com/office/drawing/2014/main" id="{AF13801C-F140-B548-DD82-49407E769380}"/>
              </a:ext>
            </a:extLst>
          </p:cNvPr>
          <p:cNvSpPr/>
          <p:nvPr/>
        </p:nvSpPr>
        <p:spPr>
          <a:xfrm>
            <a:off x="411480" y="1453896"/>
            <a:ext cx="8321040" cy="1016508"/>
          </a:xfrm>
          <a:prstGeom prst="rect">
            <a:avLst/>
          </a:prstGeom>
          <a:solidFill>
            <a:srgbClr val="FFFFFF"/>
          </a:solidFill>
          <a:ln w="6350">
            <a:solidFill>
              <a:srgbClr val="E5E5E5"/>
            </a:solidFill>
            <a:prstDash val="solid"/>
          </a:ln>
        </p:spPr>
        <p:txBody>
          <a:bodyPr/>
          <a:lstStyle/>
          <a:p>
            <a:endParaRPr lang="es-ES_tradnl" noProof="0" dirty="0"/>
          </a:p>
        </p:txBody>
      </p:sp>
      <p:sp>
        <p:nvSpPr>
          <p:cNvPr id="14" name="Shape 10">
            <a:extLst>
              <a:ext uri="{FF2B5EF4-FFF2-40B4-BE49-F238E27FC236}">
                <a16:creationId xmlns:a16="http://schemas.microsoft.com/office/drawing/2014/main" id="{BFCA56A7-6865-1566-A163-B7BE39C06480}"/>
              </a:ext>
            </a:extLst>
          </p:cNvPr>
          <p:cNvSpPr/>
          <p:nvPr/>
        </p:nvSpPr>
        <p:spPr>
          <a:xfrm>
            <a:off x="411480" y="1453896"/>
            <a:ext cx="50292" cy="1016508"/>
          </a:xfrm>
          <a:prstGeom prst="rect">
            <a:avLst/>
          </a:prstGeom>
          <a:solidFill>
            <a:srgbClr val="C8102E"/>
          </a:solidFill>
          <a:ln w="12700">
            <a:solidFill>
              <a:srgbClr val="333333"/>
            </a:solidFill>
            <a:prstDash val="solid"/>
          </a:ln>
        </p:spPr>
        <p:txBody>
          <a:bodyPr/>
          <a:lstStyle/>
          <a:p>
            <a:endParaRPr lang="es-ES_tradnl" noProof="0"/>
          </a:p>
        </p:txBody>
      </p:sp>
      <p:sp>
        <p:nvSpPr>
          <p:cNvPr id="15" name="Text 11">
            <a:extLst>
              <a:ext uri="{FF2B5EF4-FFF2-40B4-BE49-F238E27FC236}">
                <a16:creationId xmlns:a16="http://schemas.microsoft.com/office/drawing/2014/main" id="{7C84B642-3009-8954-57EF-571205690BB3}"/>
              </a:ext>
            </a:extLst>
          </p:cNvPr>
          <p:cNvSpPr/>
          <p:nvPr/>
        </p:nvSpPr>
        <p:spPr>
          <a:xfrm>
            <a:off x="530352" y="1545336"/>
            <a:ext cx="8046720" cy="274320"/>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Norma general</a:t>
            </a:r>
            <a:endParaRPr lang="es-ES_tradnl" sz="1300" noProof="0" dirty="0"/>
          </a:p>
        </p:txBody>
      </p:sp>
      <p:sp>
        <p:nvSpPr>
          <p:cNvPr id="16" name="Text 12">
            <a:extLst>
              <a:ext uri="{FF2B5EF4-FFF2-40B4-BE49-F238E27FC236}">
                <a16:creationId xmlns:a16="http://schemas.microsoft.com/office/drawing/2014/main" id="{86A8D6A7-3E4E-46AC-3A31-E0712E83260D}"/>
              </a:ext>
            </a:extLst>
          </p:cNvPr>
          <p:cNvSpPr/>
          <p:nvPr/>
        </p:nvSpPr>
        <p:spPr>
          <a:xfrm>
            <a:off x="530352" y="1819656"/>
            <a:ext cx="8046720" cy="586740"/>
          </a:xfrm>
          <a:prstGeom prst="rect">
            <a:avLst/>
          </a:prstGeom>
          <a:noFill/>
          <a:ln/>
        </p:spPr>
        <p:txBody>
          <a:bodyPr wrap="square" lIns="0" tIns="0" rIns="0" bIns="0" rtlCol="0" anchor="ctr"/>
          <a:lstStyle/>
          <a:p>
            <a:pPr marL="0" indent="0">
              <a:buNone/>
            </a:pPr>
            <a:r>
              <a:rPr lang="es-ES_tradnl" sz="1000" u="sng" noProof="0" dirty="0">
                <a:solidFill>
                  <a:srgbClr val="555555"/>
                </a:solidFill>
                <a:latin typeface="Calibri" pitchFamily="34" charset="0"/>
                <a:ea typeface="Calibri" pitchFamily="34" charset="-122"/>
                <a:cs typeface="Calibri" pitchFamily="34" charset="-120"/>
              </a:rPr>
              <a:t>Alineados con el penúltimo defensor. </a:t>
            </a:r>
            <a:r>
              <a:rPr lang="es-ES_tradnl" sz="1000" noProof="0" dirty="0">
                <a:solidFill>
                  <a:srgbClr val="555555"/>
                </a:solidFill>
                <a:latin typeface="Calibri" pitchFamily="34" charset="0"/>
                <a:ea typeface="Calibri" pitchFamily="34" charset="-122"/>
                <a:cs typeface="Calibri" pitchFamily="34" charset="-120"/>
              </a:rPr>
              <a:t>Esta va a ser la clave del éxito en la decisión posterior.</a:t>
            </a:r>
            <a:endParaRPr lang="es-ES_tradnl" sz="1000" noProof="0" dirty="0"/>
          </a:p>
        </p:txBody>
      </p:sp>
      <p:sp>
        <p:nvSpPr>
          <p:cNvPr id="17" name="Shape 13">
            <a:extLst>
              <a:ext uri="{FF2B5EF4-FFF2-40B4-BE49-F238E27FC236}">
                <a16:creationId xmlns:a16="http://schemas.microsoft.com/office/drawing/2014/main" id="{CE0A8C11-76DC-BDB0-3A76-A4AE53A18551}"/>
              </a:ext>
            </a:extLst>
          </p:cNvPr>
          <p:cNvSpPr/>
          <p:nvPr/>
        </p:nvSpPr>
        <p:spPr>
          <a:xfrm>
            <a:off x="411480" y="3675126"/>
            <a:ext cx="8321040" cy="1016508"/>
          </a:xfrm>
          <a:prstGeom prst="rect">
            <a:avLst/>
          </a:prstGeom>
          <a:solidFill>
            <a:srgbClr val="FFFFFF"/>
          </a:solidFill>
          <a:ln w="6350">
            <a:solidFill>
              <a:srgbClr val="E5E5E5"/>
            </a:solidFill>
            <a:prstDash val="solid"/>
          </a:ln>
        </p:spPr>
        <p:txBody>
          <a:bodyPr/>
          <a:lstStyle/>
          <a:p>
            <a:endParaRPr lang="es-ES_tradnl" noProof="0"/>
          </a:p>
        </p:txBody>
      </p:sp>
      <p:sp>
        <p:nvSpPr>
          <p:cNvPr id="18" name="Shape 14">
            <a:extLst>
              <a:ext uri="{FF2B5EF4-FFF2-40B4-BE49-F238E27FC236}">
                <a16:creationId xmlns:a16="http://schemas.microsoft.com/office/drawing/2014/main" id="{77C21C12-6F59-234D-12A4-6B7404875F02}"/>
              </a:ext>
            </a:extLst>
          </p:cNvPr>
          <p:cNvSpPr/>
          <p:nvPr/>
        </p:nvSpPr>
        <p:spPr>
          <a:xfrm>
            <a:off x="411480" y="3675126"/>
            <a:ext cx="50292" cy="1016508"/>
          </a:xfrm>
          <a:prstGeom prst="rect">
            <a:avLst/>
          </a:prstGeom>
          <a:solidFill>
            <a:srgbClr val="C9A84C"/>
          </a:solidFill>
          <a:ln w="12700">
            <a:solidFill>
              <a:srgbClr val="333333"/>
            </a:solidFill>
            <a:prstDash val="solid"/>
          </a:ln>
        </p:spPr>
        <p:txBody>
          <a:bodyPr/>
          <a:lstStyle/>
          <a:p>
            <a:endParaRPr lang="es-ES_tradnl" noProof="0"/>
          </a:p>
        </p:txBody>
      </p:sp>
      <p:sp>
        <p:nvSpPr>
          <p:cNvPr id="19" name="Text 15">
            <a:extLst>
              <a:ext uri="{FF2B5EF4-FFF2-40B4-BE49-F238E27FC236}">
                <a16:creationId xmlns:a16="http://schemas.microsoft.com/office/drawing/2014/main" id="{63D68452-BEE8-241A-CDCC-2E36C09BD086}"/>
              </a:ext>
            </a:extLst>
          </p:cNvPr>
          <p:cNvSpPr/>
          <p:nvPr/>
        </p:nvSpPr>
        <p:spPr>
          <a:xfrm>
            <a:off x="530352" y="3766566"/>
            <a:ext cx="8046720" cy="274320"/>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Saque del guardameta</a:t>
            </a:r>
            <a:endParaRPr lang="es-ES_tradnl" sz="1300" noProof="0" dirty="0"/>
          </a:p>
        </p:txBody>
      </p:sp>
      <p:sp>
        <p:nvSpPr>
          <p:cNvPr id="20" name="Text 16">
            <a:extLst>
              <a:ext uri="{FF2B5EF4-FFF2-40B4-BE49-F238E27FC236}">
                <a16:creationId xmlns:a16="http://schemas.microsoft.com/office/drawing/2014/main" id="{4CC1C7F9-5DC3-9010-452C-2E84F17135B2}"/>
              </a:ext>
            </a:extLst>
          </p:cNvPr>
          <p:cNvSpPr/>
          <p:nvPr/>
        </p:nvSpPr>
        <p:spPr>
          <a:xfrm>
            <a:off x="530352" y="4040886"/>
            <a:ext cx="8046720" cy="586740"/>
          </a:xfrm>
          <a:prstGeom prst="rect">
            <a:avLst/>
          </a:prstGeom>
          <a:noFill/>
          <a:ln/>
        </p:spPr>
        <p:txBody>
          <a:bodyPr wrap="square" lIns="0" tIns="0" rIns="0" bIns="0" rtlCol="0" anchor="ctr"/>
          <a:lstStyle/>
          <a:p>
            <a:pPr marL="0" indent="0">
              <a:buNone/>
            </a:pPr>
            <a:r>
              <a:rPr lang="es-ES_tradnl" sz="1000" noProof="0" dirty="0">
                <a:solidFill>
                  <a:srgbClr val="555555"/>
                </a:solidFill>
                <a:latin typeface="Calibri" pitchFamily="34" charset="0"/>
                <a:ea typeface="Calibri" pitchFamily="34" charset="-122"/>
                <a:cs typeface="Calibri" pitchFamily="34" charset="-120"/>
              </a:rPr>
              <a:t>A la altura del borde </a:t>
            </a:r>
            <a:r>
              <a:rPr lang="es-ES_tradnl" sz="1000" dirty="0">
                <a:solidFill>
                  <a:srgbClr val="555555"/>
                </a:solidFill>
                <a:latin typeface="Calibri" pitchFamily="34" charset="0"/>
                <a:ea typeface="Calibri" pitchFamily="34" charset="-122"/>
                <a:cs typeface="Calibri" pitchFamily="34" charset="-120"/>
              </a:rPr>
              <a:t>del área penal, para controlar que el guardameta no toque con la mano fuera de dicha área.</a:t>
            </a:r>
            <a:endParaRPr lang="es-ES_tradnl" sz="1000" noProof="0" dirty="0"/>
          </a:p>
        </p:txBody>
      </p:sp>
      <p:pic>
        <p:nvPicPr>
          <p:cNvPr id="21" name="Posicionamiento1">
            <a:hlinkClick r:id="" action="ppaction://media"/>
            <a:extLst>
              <a:ext uri="{FF2B5EF4-FFF2-40B4-BE49-F238E27FC236}">
                <a16:creationId xmlns:a16="http://schemas.microsoft.com/office/drawing/2014/main" id="{5E36AA29-735A-5013-80CC-E5EF17A1788E}"/>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413073" y="2535096"/>
            <a:ext cx="1902229" cy="1070004"/>
          </a:xfrm>
          <a:prstGeom prst="rect">
            <a:avLst/>
          </a:prstGeom>
        </p:spPr>
      </p:pic>
      <p:pic>
        <p:nvPicPr>
          <p:cNvPr id="24" name="Posicionamiento2">
            <a:hlinkClick r:id="" action="ppaction://media"/>
            <a:extLst>
              <a:ext uri="{FF2B5EF4-FFF2-40B4-BE49-F238E27FC236}">
                <a16:creationId xmlns:a16="http://schemas.microsoft.com/office/drawing/2014/main" id="{34B2F3EA-BC6E-5DC6-B580-82904045A348}"/>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3602597" y="2535094"/>
            <a:ext cx="1902230" cy="1070005"/>
          </a:xfrm>
          <a:prstGeom prst="rect">
            <a:avLst/>
          </a:prstGeom>
        </p:spPr>
      </p:pic>
      <p:pic>
        <p:nvPicPr>
          <p:cNvPr id="25" name="SaqueGuardameta">
            <a:hlinkClick r:id="" action="ppaction://media"/>
            <a:extLst>
              <a:ext uri="{FF2B5EF4-FFF2-40B4-BE49-F238E27FC236}">
                <a16:creationId xmlns:a16="http://schemas.microsoft.com/office/drawing/2014/main" id="{55491100-183C-B410-6EB4-4D37F643939E}"/>
              </a:ext>
            </a:extLst>
          </p:cNvPr>
          <p:cNvPicPr>
            <a:picLocks noChangeAspect="1"/>
          </p:cNvPicPr>
          <p:nvPr>
            <a:videoFile r:link="rId6"/>
            <p:extLst>
              <p:ext uri="{DAA4B4D4-6D71-4841-9C94-3DE7FCFB9230}">
                <p14:media xmlns:p14="http://schemas.microsoft.com/office/powerpoint/2010/main" r:embed="rId5"/>
              </p:ext>
            </p:extLst>
          </p:nvPr>
        </p:nvPicPr>
        <p:blipFill>
          <a:blip r:embed="rId13"/>
          <a:stretch>
            <a:fillRect/>
          </a:stretch>
        </p:blipFill>
        <p:spPr>
          <a:xfrm>
            <a:off x="6828697" y="2535094"/>
            <a:ext cx="1902230" cy="1070005"/>
          </a:xfrm>
          <a:prstGeom prst="rect">
            <a:avLst/>
          </a:prstGeom>
        </p:spPr>
      </p:pic>
    </p:spTree>
    <p:extLst>
      <p:ext uri="{BB962C8B-B14F-4D97-AF65-F5344CB8AC3E}">
        <p14:creationId xmlns:p14="http://schemas.microsoft.com/office/powerpoint/2010/main" val="3178380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fullScrn="1">
              <p:cMediaNode vol="80000">
                <p:cTn id="7" fill="hold" display="0">
                  <p:stCondLst>
                    <p:cond delay="indefinite"/>
                  </p:stCondLst>
                </p:cTn>
                <p:tgtEl>
                  <p:spTgt spid="25"/>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video fullScrn="1">
              <p:cMediaNode vol="80000">
                <p:cTn id="13" fill="hold" display="0">
                  <p:stCondLst>
                    <p:cond delay="indefinite"/>
                  </p:stCondLst>
                </p:cTn>
                <p:tgtEl>
                  <p:spTgt spid="24"/>
                </p:tgtEl>
              </p:cMediaNode>
            </p:video>
            <p:seq concurrent="1" nextAc="seek">
              <p:cTn id="14" restart="whenNotActive" fill="hold" evtFilter="cancelBubble" nodeType="interactiveSeq">
                <p:stCondLst>
                  <p:cond evt="onClick" delay="0">
                    <p:tgtEl>
                      <p:spTgt spid="21"/>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21"/>
                                        </p:tgtEl>
                                      </p:cBhvr>
                                    </p:cmd>
                                  </p:childTnLst>
                                </p:cTn>
                              </p:par>
                            </p:childTnLst>
                          </p:cTn>
                        </p:par>
                      </p:childTnLst>
                    </p:cTn>
                  </p:par>
                </p:childTnLst>
              </p:cTn>
              <p:nextCondLst>
                <p:cond evt="onClick" delay="0">
                  <p:tgtEl>
                    <p:spTgt spid="21"/>
                  </p:tgtEl>
                </p:cond>
              </p:nextCondLst>
            </p:seq>
            <p:video fullScrn="1">
              <p:cMediaNode vol="80000">
                <p:cTn id="19" fill="hold" display="0">
                  <p:stCondLst>
                    <p:cond delay="indefinite"/>
                  </p:stCondLst>
                </p:cTn>
                <p:tgtEl>
                  <p:spTgt spid="21"/>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81907-7189-A05C-8DA4-424A9688616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55BB2D-B04A-C247-9BDB-4514C98BA5AB}"/>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FD2771F7-A4B8-5238-9ABE-6AA340415D9A}"/>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815D56B3-763E-431D-AF4C-598BF70CD58C}"/>
              </a:ext>
            </a:extLst>
          </p:cNvPr>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827F2BDC-EC75-9D2E-8545-010EE88B4007}"/>
              </a:ext>
            </a:extLst>
          </p:cNvPr>
          <p:cNvPicPr>
            <a:picLocks noChangeAspect="1"/>
          </p:cNvPicPr>
          <p:nvPr/>
        </p:nvPicPr>
        <p:blipFill>
          <a:blip r:embed="rId4"/>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3B981C39-0A17-ACC6-56F6-F5954639F531}"/>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POSICIONAMIENTO BALON EN JUEGO</a:t>
            </a:r>
            <a:endParaRPr lang="es-ES_tradnl" sz="1400" noProof="0" dirty="0"/>
          </a:p>
        </p:txBody>
      </p:sp>
      <p:sp>
        <p:nvSpPr>
          <p:cNvPr id="7" name="Shape 3">
            <a:extLst>
              <a:ext uri="{FF2B5EF4-FFF2-40B4-BE49-F238E27FC236}">
                <a16:creationId xmlns:a16="http://schemas.microsoft.com/office/drawing/2014/main" id="{F4705CF8-D833-9F5E-4D06-094A617F476A}"/>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078A6DA4-364D-2EAF-911E-D45635783F93}"/>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E3DC7877-E4BB-B1F3-0087-D7091B2AE86B}"/>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07F58DD0-765A-76CB-BF01-CAC53739F71C}"/>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080018C3-DC91-FBA2-8EB0-BFA864FE1668}"/>
              </a:ext>
            </a:extLst>
          </p:cNvPr>
          <p:cNvSpPr/>
          <p:nvPr/>
        </p:nvSpPr>
        <p:spPr>
          <a:xfrm>
            <a:off x="4329545" y="658368"/>
            <a:ext cx="3840480" cy="402336"/>
          </a:xfrm>
          <a:prstGeom prst="rect">
            <a:avLst/>
          </a:prstGeom>
          <a:noFill/>
          <a:ln/>
        </p:spPr>
        <p:txBody>
          <a:bodyPr wrap="square" lIns="0" tIns="0" rIns="0" bIns="0" rtlCol="0" anchor="ctr"/>
          <a:lstStyle/>
          <a:p>
            <a:pPr marL="0" indent="0">
              <a:buNone/>
            </a:pPr>
            <a:r>
              <a:rPr lang="es-ES_tradnl" b="1" dirty="0">
                <a:solidFill>
                  <a:srgbClr val="1A1A1A"/>
                </a:solidFill>
                <a:latin typeface="Calibri" pitchFamily="34" charset="0"/>
                <a:ea typeface="Calibri" pitchFamily="34" charset="-122"/>
                <a:cs typeface="Calibri" pitchFamily="34" charset="-120"/>
              </a:rPr>
              <a:t>Saque del guardameta</a:t>
            </a:r>
            <a:endParaRPr lang="es-ES_tradnl" sz="1800" noProof="0" dirty="0"/>
          </a:p>
        </p:txBody>
      </p:sp>
      <p:sp>
        <p:nvSpPr>
          <p:cNvPr id="17" name="Shape 13">
            <a:extLst>
              <a:ext uri="{FF2B5EF4-FFF2-40B4-BE49-F238E27FC236}">
                <a16:creationId xmlns:a16="http://schemas.microsoft.com/office/drawing/2014/main" id="{50A78093-72E4-18EE-0920-0B1AEDD484EE}"/>
              </a:ext>
            </a:extLst>
          </p:cNvPr>
          <p:cNvSpPr/>
          <p:nvPr/>
        </p:nvSpPr>
        <p:spPr>
          <a:xfrm>
            <a:off x="4329545" y="1115567"/>
            <a:ext cx="822960" cy="36576"/>
          </a:xfrm>
          <a:prstGeom prst="rect">
            <a:avLst/>
          </a:prstGeom>
          <a:solidFill>
            <a:srgbClr val="C8102E"/>
          </a:solidFill>
          <a:ln w="12700">
            <a:solidFill>
              <a:srgbClr val="333333"/>
            </a:solidFill>
            <a:prstDash val="solid"/>
          </a:ln>
        </p:spPr>
        <p:txBody>
          <a:bodyPr/>
          <a:lstStyle/>
          <a:p>
            <a:endParaRPr lang="es-ES_tradnl" noProof="0"/>
          </a:p>
        </p:txBody>
      </p:sp>
      <p:sp>
        <p:nvSpPr>
          <p:cNvPr id="18" name="Text 14">
            <a:extLst>
              <a:ext uri="{FF2B5EF4-FFF2-40B4-BE49-F238E27FC236}">
                <a16:creationId xmlns:a16="http://schemas.microsoft.com/office/drawing/2014/main" id="{10A2EBBA-DD4C-7446-1EBF-31B35A892E7C}"/>
              </a:ext>
            </a:extLst>
          </p:cNvPr>
          <p:cNvSpPr/>
          <p:nvPr/>
        </p:nvSpPr>
        <p:spPr>
          <a:xfrm>
            <a:off x="4329545" y="1243584"/>
            <a:ext cx="4585855" cy="3451860"/>
          </a:xfrm>
          <a:prstGeom prst="rect">
            <a:avLst/>
          </a:prstGeom>
          <a:noFill/>
          <a:ln/>
        </p:spPr>
        <p:txBody>
          <a:bodyPr wrap="square" lIns="0" tIns="0" rIns="0" bIns="0" rtlCol="0" anchor="ctr"/>
          <a:lstStyle/>
          <a:p>
            <a:r>
              <a:rPr lang="es-ES" dirty="0"/>
              <a:t> El árbitro asistente deberá ubicarse </a:t>
            </a:r>
            <a:r>
              <a:rPr lang="es-ES" b="1" dirty="0">
                <a:solidFill>
                  <a:srgbClr val="FF0000"/>
                </a:solidFill>
              </a:rPr>
              <a:t>a la altura del borde del área penal</a:t>
            </a:r>
            <a:r>
              <a:rPr lang="es-ES" dirty="0"/>
              <a:t> y </a:t>
            </a:r>
            <a:r>
              <a:rPr lang="es-ES" b="1" dirty="0">
                <a:solidFill>
                  <a:srgbClr val="00B050"/>
                </a:solidFill>
              </a:rPr>
              <a:t>controlará que el guardameta no toque el balón con las manos fuera de dicha área</a:t>
            </a:r>
            <a:r>
              <a:rPr lang="es-ES" dirty="0"/>
              <a:t>. Una vez que el guardameta haya soltado el balón, el árbitro asistente </a:t>
            </a:r>
            <a:r>
              <a:rPr lang="es-ES" i="1" u="sng" dirty="0"/>
              <a:t>deberá posicionarse adecuadamente para controlar la línea del fuera de juego.</a:t>
            </a:r>
            <a:endParaRPr lang="es-ES_tradnl" sz="1100" i="1" u="sng" noProof="0" dirty="0"/>
          </a:p>
          <a:p>
            <a:pPr marL="171450" indent="-171450">
              <a:buFont typeface="Arial" panose="020B0604020202020204" pitchFamily="34" charset="0"/>
              <a:buChar char="•"/>
            </a:pPr>
            <a:endParaRPr lang="es-ES_tradnl" sz="1100" noProof="0" dirty="0"/>
          </a:p>
        </p:txBody>
      </p:sp>
      <p:pic>
        <p:nvPicPr>
          <p:cNvPr id="1028" name="Picture 4">
            <a:extLst>
              <a:ext uri="{FF2B5EF4-FFF2-40B4-BE49-F238E27FC236}">
                <a16:creationId xmlns:a16="http://schemas.microsoft.com/office/drawing/2014/main" id="{C40AB3A4-F3C0-810D-4C0E-D70217B6DE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621792"/>
            <a:ext cx="3398549" cy="4223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571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FDB53-53C2-A713-D4EA-2EDF90A7961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3236ABD-E92D-B6D1-BC80-2AB6F0E7D661}"/>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CA3F4283-7219-7243-85BC-EC8EFFFD915D}"/>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FF670687-C2F2-02CE-3F30-D1A7F57CEDA9}"/>
              </a:ext>
            </a:extLst>
          </p:cNvPr>
          <p:cNvPicPr>
            <a:picLocks noChangeAspect="1"/>
          </p:cNvPicPr>
          <p:nvPr/>
        </p:nvPicPr>
        <p:blipFill>
          <a:blip r:embed="rId5"/>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6741DEFE-23CC-4C5E-74F8-6D82DEC4DA6B}"/>
              </a:ext>
            </a:extLst>
          </p:cNvPr>
          <p:cNvPicPr>
            <a:picLocks noChangeAspect="1"/>
          </p:cNvPicPr>
          <p:nvPr/>
        </p:nvPicPr>
        <p:blipFill>
          <a:blip r:embed="rId6"/>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773A9029-C776-D90E-69AF-1EED3A950D3B}"/>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POSICIONAMIENTO BALON </a:t>
            </a:r>
            <a:r>
              <a:rPr lang="es-ES_tradnl" sz="1400" b="1" dirty="0">
                <a:solidFill>
                  <a:srgbClr val="FFFFFF"/>
                </a:solidFill>
                <a:latin typeface="Calibri" pitchFamily="34" charset="0"/>
                <a:ea typeface="Calibri" pitchFamily="34" charset="-122"/>
                <a:cs typeface="Calibri" pitchFamily="34" charset="-120"/>
              </a:rPr>
              <a:t>PARADO</a:t>
            </a:r>
            <a:endParaRPr lang="es-ES_tradnl" sz="1400" noProof="0" dirty="0"/>
          </a:p>
        </p:txBody>
      </p:sp>
      <p:sp>
        <p:nvSpPr>
          <p:cNvPr id="7" name="Shape 3">
            <a:extLst>
              <a:ext uri="{FF2B5EF4-FFF2-40B4-BE49-F238E27FC236}">
                <a16:creationId xmlns:a16="http://schemas.microsoft.com/office/drawing/2014/main" id="{30FB6BA9-4459-0A88-47BA-C1145B98A956}"/>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5E64A6E5-8A65-835F-022D-0816C3A8FAA8}"/>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AD6102A2-4C37-E3F8-F724-44982849A7A4}"/>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B2C87498-2529-035C-6F23-B6DDE10D1BE9}"/>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7A2C6780-1420-3E49-FECE-44FA5D5E4EC6}"/>
              </a:ext>
            </a:extLst>
          </p:cNvPr>
          <p:cNvSpPr/>
          <p:nvPr/>
        </p:nvSpPr>
        <p:spPr>
          <a:xfrm>
            <a:off x="5209309" y="658368"/>
            <a:ext cx="2960716" cy="402336"/>
          </a:xfrm>
          <a:prstGeom prst="rect">
            <a:avLst/>
          </a:prstGeom>
          <a:noFill/>
          <a:ln/>
        </p:spPr>
        <p:txBody>
          <a:bodyPr wrap="square" lIns="0" tIns="0" rIns="0" bIns="0" rtlCol="0" anchor="ctr"/>
          <a:lstStyle/>
          <a:p>
            <a:pPr marL="0" indent="0">
              <a:buNone/>
            </a:pPr>
            <a:r>
              <a:rPr lang="es-ES_tradnl" b="1" dirty="0">
                <a:solidFill>
                  <a:srgbClr val="1A1A1A"/>
                </a:solidFill>
                <a:latin typeface="Calibri" pitchFamily="34" charset="0"/>
                <a:ea typeface="Calibri" pitchFamily="34" charset="-122"/>
                <a:cs typeface="Calibri" pitchFamily="34" charset="-120"/>
              </a:rPr>
              <a:t>Saque de esquina</a:t>
            </a:r>
            <a:endParaRPr lang="es-ES_tradnl" sz="1800" noProof="0" dirty="0"/>
          </a:p>
        </p:txBody>
      </p:sp>
      <p:sp>
        <p:nvSpPr>
          <p:cNvPr id="17" name="Shape 13">
            <a:extLst>
              <a:ext uri="{FF2B5EF4-FFF2-40B4-BE49-F238E27FC236}">
                <a16:creationId xmlns:a16="http://schemas.microsoft.com/office/drawing/2014/main" id="{CD41DD5B-A30D-BC31-1971-DC9531C4216F}"/>
              </a:ext>
            </a:extLst>
          </p:cNvPr>
          <p:cNvSpPr/>
          <p:nvPr/>
        </p:nvSpPr>
        <p:spPr>
          <a:xfrm>
            <a:off x="5209309" y="1110996"/>
            <a:ext cx="822960" cy="36576"/>
          </a:xfrm>
          <a:prstGeom prst="rect">
            <a:avLst/>
          </a:prstGeom>
          <a:solidFill>
            <a:srgbClr val="C8102E"/>
          </a:solidFill>
          <a:ln w="12700">
            <a:solidFill>
              <a:srgbClr val="333333"/>
            </a:solidFill>
            <a:prstDash val="solid"/>
          </a:ln>
        </p:spPr>
        <p:txBody>
          <a:bodyPr/>
          <a:lstStyle/>
          <a:p>
            <a:endParaRPr lang="es-ES_tradnl" noProof="0"/>
          </a:p>
        </p:txBody>
      </p:sp>
      <p:sp>
        <p:nvSpPr>
          <p:cNvPr id="18" name="Text 14">
            <a:extLst>
              <a:ext uri="{FF2B5EF4-FFF2-40B4-BE49-F238E27FC236}">
                <a16:creationId xmlns:a16="http://schemas.microsoft.com/office/drawing/2014/main" id="{F1CA54E4-9B56-B09C-AC96-4DB8BF5890DE}"/>
              </a:ext>
            </a:extLst>
          </p:cNvPr>
          <p:cNvSpPr/>
          <p:nvPr/>
        </p:nvSpPr>
        <p:spPr>
          <a:xfrm>
            <a:off x="5209309" y="1243584"/>
            <a:ext cx="3706091" cy="3451860"/>
          </a:xfrm>
          <a:prstGeom prst="rect">
            <a:avLst/>
          </a:prstGeom>
          <a:noFill/>
          <a:ln/>
        </p:spPr>
        <p:txBody>
          <a:bodyPr wrap="square" lIns="0" tIns="0" rIns="0" bIns="0" rtlCol="0" anchor="ctr"/>
          <a:lstStyle/>
          <a:p>
            <a:r>
              <a:rPr lang="es-ES" dirty="0"/>
              <a:t> Durante un saque de esquina, el árbitro asistente se colocará </a:t>
            </a:r>
            <a:r>
              <a:rPr lang="es-ES" b="1" u="sng" dirty="0">
                <a:solidFill>
                  <a:srgbClr val="FF0000"/>
                </a:solidFill>
              </a:rPr>
              <a:t>detrás del banderín de esquina y a la altura de la línea de meta</a:t>
            </a:r>
            <a:r>
              <a:rPr lang="es-ES" dirty="0"/>
              <a:t>, pero no deberá interferir en el ejecutor del saque de esquina. Además, </a:t>
            </a:r>
            <a:r>
              <a:rPr lang="es-ES" i="1" u="sng" dirty="0"/>
              <a:t>el árbitro asistente deberá comprobar que el balón se coloque adecuadamente en el cuadrante de esquina.</a:t>
            </a:r>
            <a:endParaRPr lang="es-ES_tradnl" sz="1100" i="1" u="sng" noProof="0" dirty="0"/>
          </a:p>
        </p:txBody>
      </p:sp>
      <p:pic>
        <p:nvPicPr>
          <p:cNvPr id="2050" name="Picture 2">
            <a:extLst>
              <a:ext uri="{FF2B5EF4-FFF2-40B4-BE49-F238E27FC236}">
                <a16:creationId xmlns:a16="http://schemas.microsoft.com/office/drawing/2014/main" id="{F3B2FC45-960F-91FD-C0CC-EBFF829616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970696"/>
            <a:ext cx="4585856" cy="3057237"/>
          </a:xfrm>
          <a:prstGeom prst="rect">
            <a:avLst/>
          </a:prstGeom>
          <a:noFill/>
          <a:extLst>
            <a:ext uri="{909E8E84-426E-40DD-AFC4-6F175D3DCCD1}">
              <a14:hiddenFill xmlns:a14="http://schemas.microsoft.com/office/drawing/2010/main">
                <a:solidFill>
                  <a:srgbClr val="FFFFFF"/>
                </a:solidFill>
              </a14:hiddenFill>
            </a:ext>
          </a:extLst>
        </p:spPr>
      </p:pic>
      <p:pic>
        <p:nvPicPr>
          <p:cNvPr id="11" name="SaqueEsquina">
            <a:hlinkClick r:id="" action="ppaction://media"/>
            <a:extLst>
              <a:ext uri="{FF2B5EF4-FFF2-40B4-BE49-F238E27FC236}">
                <a16:creationId xmlns:a16="http://schemas.microsoft.com/office/drawing/2014/main" id="{3BBB3ECB-C9D1-63D0-957F-71BB275AD31F}"/>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015837" y="4067660"/>
            <a:ext cx="1004454" cy="627784"/>
          </a:xfrm>
          <a:prstGeom prst="rect">
            <a:avLst/>
          </a:prstGeom>
        </p:spPr>
      </p:pic>
    </p:spTree>
    <p:extLst>
      <p:ext uri="{BB962C8B-B14F-4D97-AF65-F5344CB8AC3E}">
        <p14:creationId xmlns:p14="http://schemas.microsoft.com/office/powerpoint/2010/main" val="21227123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fullScrn="1">
              <p:cMediaNode vol="80000">
                <p:cTn id="7" fill="hold" display="0">
                  <p:stCondLst>
                    <p:cond delay="indefinite"/>
                  </p:stCondLst>
                </p:cTn>
                <p:tgtEl>
                  <p:spTgt spid="11"/>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975ED-CCDE-DD9B-31D9-5ACB002FE4D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677F096-F200-F092-4120-486C76B6B48D}"/>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C99B6645-10A5-808E-F4B1-FF9A1D3294DC}"/>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57B0B52E-5069-F875-0EBC-95F94B6E8F9B}"/>
              </a:ext>
            </a:extLst>
          </p:cNvPr>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D444DDF5-6082-5A7D-352D-92780D3FE058}"/>
              </a:ext>
            </a:extLst>
          </p:cNvPr>
          <p:cNvPicPr>
            <a:picLocks noChangeAspect="1"/>
          </p:cNvPicPr>
          <p:nvPr/>
        </p:nvPicPr>
        <p:blipFill>
          <a:blip r:embed="rId4"/>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65A90C0D-8492-FFE2-1FB6-0A6540B9818B}"/>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POSICIONAMIENTO BALON </a:t>
            </a:r>
            <a:r>
              <a:rPr lang="es-ES_tradnl" sz="1400" b="1" dirty="0">
                <a:solidFill>
                  <a:srgbClr val="FFFFFF"/>
                </a:solidFill>
                <a:latin typeface="Calibri" pitchFamily="34" charset="0"/>
                <a:ea typeface="Calibri" pitchFamily="34" charset="-122"/>
                <a:cs typeface="Calibri" pitchFamily="34" charset="-120"/>
              </a:rPr>
              <a:t>PARADO</a:t>
            </a:r>
            <a:endParaRPr lang="es-ES_tradnl" sz="1400" noProof="0" dirty="0"/>
          </a:p>
        </p:txBody>
      </p:sp>
      <p:sp>
        <p:nvSpPr>
          <p:cNvPr id="7" name="Shape 3">
            <a:extLst>
              <a:ext uri="{FF2B5EF4-FFF2-40B4-BE49-F238E27FC236}">
                <a16:creationId xmlns:a16="http://schemas.microsoft.com/office/drawing/2014/main" id="{C53C3B32-8280-8EFA-E87D-BA8B8E806CB8}"/>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FD6D323B-A057-4257-471E-F529509F7CE8}"/>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99EF96D8-5631-D9B2-6BA2-621CEA7D14C4}"/>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9133EC78-AAA8-69F8-B686-2450E6C6B7B0}"/>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DD4E0F53-2042-9807-712B-B8B040C4AAAB}"/>
              </a:ext>
            </a:extLst>
          </p:cNvPr>
          <p:cNvSpPr/>
          <p:nvPr/>
        </p:nvSpPr>
        <p:spPr>
          <a:xfrm>
            <a:off x="367147" y="676690"/>
            <a:ext cx="3840480" cy="402336"/>
          </a:xfrm>
          <a:prstGeom prst="rect">
            <a:avLst/>
          </a:prstGeom>
          <a:noFill/>
          <a:ln/>
        </p:spPr>
        <p:txBody>
          <a:bodyPr wrap="square" lIns="0" tIns="0" rIns="0" bIns="0" rtlCol="0" anchor="ctr"/>
          <a:lstStyle/>
          <a:p>
            <a:pPr marL="0" indent="0">
              <a:buNone/>
            </a:pPr>
            <a:r>
              <a:rPr lang="es-ES_tradnl" b="1" dirty="0">
                <a:solidFill>
                  <a:srgbClr val="1A1A1A"/>
                </a:solidFill>
                <a:latin typeface="Calibri" pitchFamily="34" charset="0"/>
                <a:ea typeface="Calibri" pitchFamily="34" charset="-122"/>
                <a:cs typeface="Calibri" pitchFamily="34" charset="-120"/>
              </a:rPr>
              <a:t>Tiros libres</a:t>
            </a:r>
          </a:p>
        </p:txBody>
      </p:sp>
      <p:sp>
        <p:nvSpPr>
          <p:cNvPr id="17" name="Shape 13">
            <a:extLst>
              <a:ext uri="{FF2B5EF4-FFF2-40B4-BE49-F238E27FC236}">
                <a16:creationId xmlns:a16="http://schemas.microsoft.com/office/drawing/2014/main" id="{B3AB5DB4-C979-BE2D-5833-899D93DC0130}"/>
              </a:ext>
            </a:extLst>
          </p:cNvPr>
          <p:cNvSpPr/>
          <p:nvPr/>
        </p:nvSpPr>
        <p:spPr>
          <a:xfrm>
            <a:off x="367147" y="1060704"/>
            <a:ext cx="822960" cy="36576"/>
          </a:xfrm>
          <a:prstGeom prst="rect">
            <a:avLst/>
          </a:prstGeom>
          <a:solidFill>
            <a:srgbClr val="C8102E"/>
          </a:solidFill>
          <a:ln w="12700">
            <a:solidFill>
              <a:srgbClr val="333333"/>
            </a:solidFill>
            <a:prstDash val="solid"/>
          </a:ln>
        </p:spPr>
        <p:txBody>
          <a:bodyPr/>
          <a:lstStyle/>
          <a:p>
            <a:endParaRPr lang="es-ES_tradnl" noProof="0"/>
          </a:p>
        </p:txBody>
      </p:sp>
      <p:sp>
        <p:nvSpPr>
          <p:cNvPr id="18" name="Text 14">
            <a:extLst>
              <a:ext uri="{FF2B5EF4-FFF2-40B4-BE49-F238E27FC236}">
                <a16:creationId xmlns:a16="http://schemas.microsoft.com/office/drawing/2014/main" id="{44F02F43-901F-1140-BABB-78E4A59CADCE}"/>
              </a:ext>
            </a:extLst>
          </p:cNvPr>
          <p:cNvSpPr/>
          <p:nvPr/>
        </p:nvSpPr>
        <p:spPr>
          <a:xfrm>
            <a:off x="367147" y="1430632"/>
            <a:ext cx="8534400" cy="426337"/>
          </a:xfrm>
          <a:prstGeom prst="rect">
            <a:avLst/>
          </a:prstGeom>
          <a:noFill/>
          <a:ln/>
        </p:spPr>
        <p:txBody>
          <a:bodyPr wrap="square" lIns="0" tIns="0" rIns="0" bIns="0" rtlCol="0" anchor="ctr"/>
          <a:lstStyle/>
          <a:p>
            <a:r>
              <a:rPr lang="es-ES" sz="1600" dirty="0"/>
              <a:t> El árbitro asistente deberá ubicarse a la altura del borde del área penal y controlará que el guardameta no toque el balón con las manos fuera de dicha área. Una vez que el guardameta haya soltado el balón, el árbitro asistente deberá posicionarse adecuadamente para controlar la línea del fuera de juego.</a:t>
            </a:r>
            <a:endParaRPr lang="es-ES_tradnl" sz="1600" noProof="0" dirty="0"/>
          </a:p>
          <a:p>
            <a:pPr marL="171450" indent="-171450">
              <a:buFont typeface="Arial" panose="020B0604020202020204" pitchFamily="34" charset="0"/>
              <a:buChar char="•"/>
            </a:pPr>
            <a:endParaRPr lang="es-ES_tradnl" sz="1100" noProof="0" dirty="0"/>
          </a:p>
        </p:txBody>
      </p:sp>
      <p:pic>
        <p:nvPicPr>
          <p:cNvPr id="1030" name="Picture 6">
            <a:extLst>
              <a:ext uri="{FF2B5EF4-FFF2-40B4-BE49-F238E27FC236}">
                <a16:creationId xmlns:a16="http://schemas.microsoft.com/office/drawing/2014/main" id="{31103A49-8A82-35A6-3163-89F86091BB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896" y="2302202"/>
            <a:ext cx="4053286" cy="22560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203E36D-7C6F-7452-EE6A-13CA8294B4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1" y="2302202"/>
            <a:ext cx="4053286" cy="2256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70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43702-D50D-5936-D877-A41820A2374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A0FCEB2-4B51-AE59-CA4F-B325FAF703D2}"/>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FAD772EF-25C0-08A9-2585-7679950E7C40}"/>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2E36D1A8-8DC0-0ABF-1482-939A8D657934}"/>
              </a:ext>
            </a:extLst>
          </p:cNvPr>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D00D9D93-AD43-4B47-33EB-BD895E408477}"/>
              </a:ext>
            </a:extLst>
          </p:cNvPr>
          <p:cNvPicPr>
            <a:picLocks noChangeAspect="1"/>
          </p:cNvPicPr>
          <p:nvPr/>
        </p:nvPicPr>
        <p:blipFill>
          <a:blip r:embed="rId4"/>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BC76C1A0-47BA-7F97-83F3-DEDF3E295770}"/>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POSICIONAMIENTO BALON </a:t>
            </a:r>
            <a:r>
              <a:rPr lang="es-ES_tradnl" sz="1400" b="1" dirty="0">
                <a:solidFill>
                  <a:srgbClr val="FFFFFF"/>
                </a:solidFill>
                <a:latin typeface="Calibri" pitchFamily="34" charset="0"/>
                <a:ea typeface="Calibri" pitchFamily="34" charset="-122"/>
                <a:cs typeface="Calibri" pitchFamily="34" charset="-120"/>
              </a:rPr>
              <a:t>PARADO</a:t>
            </a:r>
          </a:p>
        </p:txBody>
      </p:sp>
      <p:sp>
        <p:nvSpPr>
          <p:cNvPr id="7" name="Shape 3">
            <a:extLst>
              <a:ext uri="{FF2B5EF4-FFF2-40B4-BE49-F238E27FC236}">
                <a16:creationId xmlns:a16="http://schemas.microsoft.com/office/drawing/2014/main" id="{FCFA2F0D-FCF2-182A-56FE-4B103310851F}"/>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E1843E13-C545-D66A-0169-32A974431C91}"/>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011E7996-4AF7-AF02-ED91-1875EF4D3F91}"/>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E196C5D4-F72C-4FF0-2135-643F406DF851}"/>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5C914DE2-8763-F6A2-C224-8A36281B337D}"/>
              </a:ext>
            </a:extLst>
          </p:cNvPr>
          <p:cNvSpPr/>
          <p:nvPr/>
        </p:nvSpPr>
        <p:spPr>
          <a:xfrm>
            <a:off x="5070209" y="917174"/>
            <a:ext cx="3840480" cy="402336"/>
          </a:xfrm>
          <a:prstGeom prst="rect">
            <a:avLst/>
          </a:prstGeom>
          <a:noFill/>
          <a:ln/>
        </p:spPr>
        <p:txBody>
          <a:bodyPr wrap="square" lIns="0" tIns="0" rIns="0" bIns="0" rtlCol="0" anchor="ctr"/>
          <a:lstStyle/>
          <a:p>
            <a:pPr marL="0" indent="0">
              <a:buNone/>
            </a:pPr>
            <a:r>
              <a:rPr lang="es-ES_tradnl" b="1" dirty="0">
                <a:solidFill>
                  <a:srgbClr val="1A1A1A"/>
                </a:solidFill>
                <a:latin typeface="Calibri" pitchFamily="34" charset="0"/>
                <a:ea typeface="Calibri" pitchFamily="34" charset="-122"/>
                <a:cs typeface="Calibri" pitchFamily="34" charset="-120"/>
              </a:rPr>
              <a:t>Tiros libres cercanos al AA</a:t>
            </a:r>
            <a:endParaRPr lang="es-ES_tradnl" sz="1800" noProof="0" dirty="0"/>
          </a:p>
        </p:txBody>
      </p:sp>
      <p:sp>
        <p:nvSpPr>
          <p:cNvPr id="17" name="Shape 13">
            <a:extLst>
              <a:ext uri="{FF2B5EF4-FFF2-40B4-BE49-F238E27FC236}">
                <a16:creationId xmlns:a16="http://schemas.microsoft.com/office/drawing/2014/main" id="{6B12F7C3-EBC5-7A91-5304-FC76D58E0847}"/>
              </a:ext>
            </a:extLst>
          </p:cNvPr>
          <p:cNvSpPr/>
          <p:nvPr/>
        </p:nvSpPr>
        <p:spPr>
          <a:xfrm>
            <a:off x="5070209" y="1319510"/>
            <a:ext cx="822960" cy="36576"/>
          </a:xfrm>
          <a:prstGeom prst="rect">
            <a:avLst/>
          </a:prstGeom>
          <a:solidFill>
            <a:srgbClr val="C8102E"/>
          </a:solidFill>
          <a:ln w="12700">
            <a:solidFill>
              <a:srgbClr val="333333"/>
            </a:solidFill>
            <a:prstDash val="solid"/>
          </a:ln>
        </p:spPr>
        <p:txBody>
          <a:bodyPr/>
          <a:lstStyle/>
          <a:p>
            <a:endParaRPr lang="es-ES_tradnl" noProof="0"/>
          </a:p>
        </p:txBody>
      </p:sp>
      <p:sp>
        <p:nvSpPr>
          <p:cNvPr id="18" name="Text 14">
            <a:extLst>
              <a:ext uri="{FF2B5EF4-FFF2-40B4-BE49-F238E27FC236}">
                <a16:creationId xmlns:a16="http://schemas.microsoft.com/office/drawing/2014/main" id="{CD1A0B2D-C973-894F-B720-73AA15E9892A}"/>
              </a:ext>
            </a:extLst>
          </p:cNvPr>
          <p:cNvSpPr/>
          <p:nvPr/>
        </p:nvSpPr>
        <p:spPr>
          <a:xfrm>
            <a:off x="5070209" y="1356086"/>
            <a:ext cx="3762895" cy="3098292"/>
          </a:xfrm>
          <a:prstGeom prst="rect">
            <a:avLst/>
          </a:prstGeom>
          <a:noFill/>
          <a:ln/>
        </p:spPr>
        <p:txBody>
          <a:bodyPr wrap="square" lIns="0" tIns="0" rIns="0" bIns="0" rtlCol="0" anchor="ctr"/>
          <a:lstStyle/>
          <a:p>
            <a:r>
              <a:rPr lang="es-ES" dirty="0"/>
              <a:t>Cuando se conceda un tiro libre muy cerca del árbitro asistente, este </a:t>
            </a:r>
            <a:r>
              <a:rPr lang="es-ES" b="1" dirty="0">
                <a:solidFill>
                  <a:srgbClr val="FF0000"/>
                </a:solidFill>
              </a:rPr>
              <a:t>podrá</a:t>
            </a:r>
            <a:r>
              <a:rPr lang="es-ES" dirty="0"/>
              <a:t> entrar en el terreno de juego (a petición del árbitro) para comprobar que los jugadores del equipo defensor se coloquen a 9.15 m del balón. En dicho caso, </a:t>
            </a:r>
            <a:r>
              <a:rPr lang="es-ES" i="1" u="sng" dirty="0"/>
              <a:t>el árbitro principal deberá esperar a que el árbitro asistente regrese a su posición antes de reanudar el juego</a:t>
            </a:r>
            <a:endParaRPr lang="es-ES_tradnl" sz="1100" i="1" u="sng" noProof="0" dirty="0"/>
          </a:p>
        </p:txBody>
      </p:sp>
      <p:pic>
        <p:nvPicPr>
          <p:cNvPr id="5122" name="Picture 2">
            <a:extLst>
              <a:ext uri="{FF2B5EF4-FFF2-40B4-BE49-F238E27FC236}">
                <a16:creationId xmlns:a16="http://schemas.microsoft.com/office/drawing/2014/main" id="{92723B11-B5D9-B706-1707-C84DF10E36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728" y="1276246"/>
            <a:ext cx="4682836" cy="2591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843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F1CE3-78D3-116C-C1DC-9AE207AB733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E39FD13-5A8B-5992-8022-9D89F2DC586A}"/>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6564B529-3B55-8CE1-74F8-C9EC194C2551}"/>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03A6AD35-028F-E4B3-1934-F70023BC89FF}"/>
              </a:ext>
            </a:extLst>
          </p:cNvPr>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0286F80D-C6F8-8C1D-BEC1-BC9E753292C5}"/>
              </a:ext>
            </a:extLst>
          </p:cNvPr>
          <p:cNvPicPr>
            <a:picLocks noChangeAspect="1"/>
          </p:cNvPicPr>
          <p:nvPr/>
        </p:nvPicPr>
        <p:blipFill>
          <a:blip r:embed="rId4"/>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5F8FC503-9B35-16F6-E2C2-8560AE5B4338}"/>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POSICIONAMIENTO BALON </a:t>
            </a:r>
            <a:r>
              <a:rPr lang="es-ES_tradnl" sz="1400" b="1" dirty="0">
                <a:solidFill>
                  <a:srgbClr val="FFFFFF"/>
                </a:solidFill>
                <a:latin typeface="Calibri" pitchFamily="34" charset="0"/>
                <a:ea typeface="Calibri" pitchFamily="34" charset="-122"/>
                <a:cs typeface="Calibri" pitchFamily="34" charset="-120"/>
              </a:rPr>
              <a:t>PARADO</a:t>
            </a:r>
            <a:endParaRPr lang="es-ES_tradnl" sz="1400" noProof="0" dirty="0"/>
          </a:p>
        </p:txBody>
      </p:sp>
      <p:sp>
        <p:nvSpPr>
          <p:cNvPr id="7" name="Shape 3">
            <a:extLst>
              <a:ext uri="{FF2B5EF4-FFF2-40B4-BE49-F238E27FC236}">
                <a16:creationId xmlns:a16="http://schemas.microsoft.com/office/drawing/2014/main" id="{DF8CE4D3-334A-C215-4CCE-38D9502B5F26}"/>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831E6D9F-9D7F-C1A8-F746-6932F12BCDDC}"/>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3CF9274C-EBE3-6591-423D-C0223AAFA138}"/>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7AFF5265-24DB-4511-18E2-0479DE1837C4}"/>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3AF7F731-B463-203D-42FA-339013655AEA}"/>
              </a:ext>
            </a:extLst>
          </p:cNvPr>
          <p:cNvSpPr/>
          <p:nvPr/>
        </p:nvSpPr>
        <p:spPr>
          <a:xfrm>
            <a:off x="4329545" y="850893"/>
            <a:ext cx="3840480" cy="402336"/>
          </a:xfrm>
          <a:prstGeom prst="rect">
            <a:avLst/>
          </a:prstGeom>
          <a:noFill/>
          <a:ln/>
        </p:spPr>
        <p:txBody>
          <a:bodyPr wrap="square" lIns="0" tIns="0" rIns="0" bIns="0" rtlCol="0" anchor="ctr"/>
          <a:lstStyle/>
          <a:p>
            <a:pPr marL="0" indent="0">
              <a:buNone/>
            </a:pPr>
            <a:r>
              <a:rPr lang="es-ES_tradnl" b="1" dirty="0">
                <a:solidFill>
                  <a:srgbClr val="1A1A1A"/>
                </a:solidFill>
                <a:latin typeface="Calibri" pitchFamily="34" charset="0"/>
                <a:ea typeface="Calibri" pitchFamily="34" charset="-122"/>
                <a:cs typeface="Calibri" pitchFamily="34" charset="-120"/>
              </a:rPr>
              <a:t>Saque de meta</a:t>
            </a:r>
            <a:endParaRPr lang="es-ES_tradnl" sz="1800" noProof="0" dirty="0"/>
          </a:p>
        </p:txBody>
      </p:sp>
      <p:sp>
        <p:nvSpPr>
          <p:cNvPr id="17" name="Shape 13">
            <a:extLst>
              <a:ext uri="{FF2B5EF4-FFF2-40B4-BE49-F238E27FC236}">
                <a16:creationId xmlns:a16="http://schemas.microsoft.com/office/drawing/2014/main" id="{FC8DA774-7A1C-C7E8-F14B-22E6FA071108}"/>
              </a:ext>
            </a:extLst>
          </p:cNvPr>
          <p:cNvSpPr/>
          <p:nvPr/>
        </p:nvSpPr>
        <p:spPr>
          <a:xfrm>
            <a:off x="4329545" y="1308092"/>
            <a:ext cx="822960" cy="36576"/>
          </a:xfrm>
          <a:prstGeom prst="rect">
            <a:avLst/>
          </a:prstGeom>
          <a:solidFill>
            <a:srgbClr val="C8102E"/>
          </a:solidFill>
          <a:ln w="12700">
            <a:solidFill>
              <a:srgbClr val="333333"/>
            </a:solidFill>
            <a:prstDash val="solid"/>
          </a:ln>
        </p:spPr>
        <p:txBody>
          <a:bodyPr/>
          <a:lstStyle/>
          <a:p>
            <a:endParaRPr lang="es-ES_tradnl" noProof="0"/>
          </a:p>
        </p:txBody>
      </p:sp>
      <p:sp>
        <p:nvSpPr>
          <p:cNvPr id="18" name="Text 14">
            <a:extLst>
              <a:ext uri="{FF2B5EF4-FFF2-40B4-BE49-F238E27FC236}">
                <a16:creationId xmlns:a16="http://schemas.microsoft.com/office/drawing/2014/main" id="{502615C4-B845-1FC7-7BBE-848C8BF49FAA}"/>
              </a:ext>
            </a:extLst>
          </p:cNvPr>
          <p:cNvSpPr/>
          <p:nvPr/>
        </p:nvSpPr>
        <p:spPr>
          <a:xfrm>
            <a:off x="4329545" y="1243584"/>
            <a:ext cx="4585855" cy="3451860"/>
          </a:xfrm>
          <a:prstGeom prst="rect">
            <a:avLst/>
          </a:prstGeom>
          <a:noFill/>
          <a:ln/>
        </p:spPr>
        <p:txBody>
          <a:bodyPr wrap="square" lIns="0" tIns="0" rIns="0" bIns="0" rtlCol="0" anchor="ctr"/>
          <a:lstStyle/>
          <a:p>
            <a:r>
              <a:rPr lang="es-ES" dirty="0"/>
              <a:t> El árbitro asistente deberá controlar </a:t>
            </a:r>
            <a:r>
              <a:rPr lang="es-ES" b="1" u="sng" dirty="0">
                <a:solidFill>
                  <a:srgbClr val="FF0000"/>
                </a:solidFill>
              </a:rPr>
              <a:t>primero si el balón está dentro del área de meta</a:t>
            </a:r>
            <a:r>
              <a:rPr lang="es-ES" dirty="0"/>
              <a:t>. Si el balón no se hallara en el lugar correcto, el árbitro asistente no deberá moverse de su posición, sino que establecerá contacto visual con el árbitro y levantará el banderín. Una vez que el balón haya sido colocado en el lugar correcto dentro del área de meta, el árbitro asistente </a:t>
            </a:r>
            <a:r>
              <a:rPr lang="es-ES" b="1" dirty="0">
                <a:solidFill>
                  <a:srgbClr val="FF0000"/>
                </a:solidFill>
              </a:rPr>
              <a:t>deberá colocarse en una posición tal que le permita controlar la línea del fuera de juego</a:t>
            </a:r>
            <a:endParaRPr lang="es-ES_tradnl" sz="1100" b="1" noProof="0" dirty="0">
              <a:solidFill>
                <a:srgbClr val="FF0000"/>
              </a:solidFill>
            </a:endParaRPr>
          </a:p>
        </p:txBody>
      </p:sp>
      <p:pic>
        <p:nvPicPr>
          <p:cNvPr id="3074" name="Picture 2">
            <a:extLst>
              <a:ext uri="{FF2B5EF4-FFF2-40B4-BE49-F238E27FC236}">
                <a16:creationId xmlns:a16="http://schemas.microsoft.com/office/drawing/2014/main" id="{4D2EADF4-853E-E4A2-3841-84408506BE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344668"/>
            <a:ext cx="3733705" cy="3151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86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96887-1FBE-D4EE-C4E6-2EBF50EA3A9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FA404EF-AEA2-E9C9-18D6-FBCC9A9B1BB6}"/>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CFAAF8D0-CA17-29C2-413F-EA09AFEF24FB}"/>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CAB8EDCE-5AAE-80A2-B014-4AC5C49412FD}"/>
              </a:ext>
            </a:extLst>
          </p:cNvPr>
          <p:cNvPicPr>
            <a:picLocks noChangeAspect="1"/>
          </p:cNvPicPr>
          <p:nvPr/>
        </p:nvPicPr>
        <p:blipFill>
          <a:blip r:embed="rId5"/>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6F229D14-AD4D-B50E-8300-B36054DCBDE4}"/>
              </a:ext>
            </a:extLst>
          </p:cNvPr>
          <p:cNvPicPr>
            <a:picLocks noChangeAspect="1"/>
          </p:cNvPicPr>
          <p:nvPr/>
        </p:nvPicPr>
        <p:blipFill>
          <a:blip r:embed="rId6"/>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892672D6-DDEB-9C9C-BCD7-CCA182DE493B}"/>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POSICIONAMIENTO BALON PARADO</a:t>
            </a:r>
            <a:endParaRPr lang="es-ES_tradnl" sz="1400" noProof="0" dirty="0"/>
          </a:p>
        </p:txBody>
      </p:sp>
      <p:sp>
        <p:nvSpPr>
          <p:cNvPr id="7" name="Shape 3">
            <a:extLst>
              <a:ext uri="{FF2B5EF4-FFF2-40B4-BE49-F238E27FC236}">
                <a16:creationId xmlns:a16="http://schemas.microsoft.com/office/drawing/2014/main" id="{ABCF2C13-74C7-7F5A-A50F-D2F45F1120D6}"/>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19F0AA37-2C28-A98A-7E62-A8290685DEB8}"/>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5FE76B2A-8992-7A11-8E5B-F3DE5A9D17A0}"/>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01F9AFAA-D7DE-E280-E085-28895BF03658}"/>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2377D73A-1EDD-5447-CC6F-7C69C95D9E21}"/>
              </a:ext>
            </a:extLst>
          </p:cNvPr>
          <p:cNvSpPr/>
          <p:nvPr/>
        </p:nvSpPr>
        <p:spPr>
          <a:xfrm>
            <a:off x="4329545" y="850893"/>
            <a:ext cx="3840480" cy="402336"/>
          </a:xfrm>
          <a:prstGeom prst="rect">
            <a:avLst/>
          </a:prstGeom>
          <a:noFill/>
          <a:ln/>
        </p:spPr>
        <p:txBody>
          <a:bodyPr wrap="square" lIns="0" tIns="0" rIns="0" bIns="0" rtlCol="0" anchor="ctr"/>
          <a:lstStyle/>
          <a:p>
            <a:pPr marL="0" indent="0">
              <a:buNone/>
            </a:pPr>
            <a:r>
              <a:rPr lang="es-ES_tradnl" b="1" dirty="0">
                <a:solidFill>
                  <a:srgbClr val="1A1A1A"/>
                </a:solidFill>
                <a:latin typeface="Calibri" pitchFamily="34" charset="0"/>
                <a:ea typeface="Calibri" pitchFamily="34" charset="-122"/>
                <a:cs typeface="Calibri" pitchFamily="34" charset="-120"/>
              </a:rPr>
              <a:t>Tiro penal</a:t>
            </a:r>
            <a:endParaRPr lang="es-ES_tradnl" sz="1800" noProof="0" dirty="0"/>
          </a:p>
        </p:txBody>
      </p:sp>
      <p:sp>
        <p:nvSpPr>
          <p:cNvPr id="17" name="Shape 13">
            <a:extLst>
              <a:ext uri="{FF2B5EF4-FFF2-40B4-BE49-F238E27FC236}">
                <a16:creationId xmlns:a16="http://schemas.microsoft.com/office/drawing/2014/main" id="{0CF96FC4-B06E-E8F7-617D-87EC3C13B877}"/>
              </a:ext>
            </a:extLst>
          </p:cNvPr>
          <p:cNvSpPr/>
          <p:nvPr/>
        </p:nvSpPr>
        <p:spPr>
          <a:xfrm>
            <a:off x="4329545" y="1308092"/>
            <a:ext cx="822960" cy="36576"/>
          </a:xfrm>
          <a:prstGeom prst="rect">
            <a:avLst/>
          </a:prstGeom>
          <a:solidFill>
            <a:srgbClr val="C8102E"/>
          </a:solidFill>
          <a:ln w="12700">
            <a:solidFill>
              <a:srgbClr val="333333"/>
            </a:solidFill>
            <a:prstDash val="solid"/>
          </a:ln>
        </p:spPr>
        <p:txBody>
          <a:bodyPr/>
          <a:lstStyle/>
          <a:p>
            <a:endParaRPr lang="es-ES_tradnl" noProof="0"/>
          </a:p>
        </p:txBody>
      </p:sp>
      <p:sp>
        <p:nvSpPr>
          <p:cNvPr id="18" name="Text 14">
            <a:extLst>
              <a:ext uri="{FF2B5EF4-FFF2-40B4-BE49-F238E27FC236}">
                <a16:creationId xmlns:a16="http://schemas.microsoft.com/office/drawing/2014/main" id="{A81E75B6-FE74-0C15-B482-4498332E5B66}"/>
              </a:ext>
            </a:extLst>
          </p:cNvPr>
          <p:cNvSpPr/>
          <p:nvPr/>
        </p:nvSpPr>
        <p:spPr>
          <a:xfrm>
            <a:off x="4329545" y="1243584"/>
            <a:ext cx="4585855" cy="1425996"/>
          </a:xfrm>
          <a:prstGeom prst="rect">
            <a:avLst/>
          </a:prstGeom>
          <a:noFill/>
          <a:ln/>
        </p:spPr>
        <p:txBody>
          <a:bodyPr wrap="square" lIns="0" tIns="0" rIns="0" bIns="0" rtlCol="0" anchor="ctr"/>
          <a:lstStyle/>
          <a:p>
            <a:r>
              <a:rPr lang="es-ES" dirty="0"/>
              <a:t>El árbitro asistente deberá ubicarse en la intersección entre la línea de meta y el área penal.</a:t>
            </a:r>
            <a:endParaRPr lang="es-ES_tradnl" sz="1100" b="1" noProof="0" dirty="0">
              <a:solidFill>
                <a:srgbClr val="FF0000"/>
              </a:solidFill>
            </a:endParaRPr>
          </a:p>
        </p:txBody>
      </p:sp>
      <p:pic>
        <p:nvPicPr>
          <p:cNvPr id="12" name="Imagen 11">
            <a:extLst>
              <a:ext uri="{FF2B5EF4-FFF2-40B4-BE49-F238E27FC236}">
                <a16:creationId xmlns:a16="http://schemas.microsoft.com/office/drawing/2014/main" id="{B3843139-52BC-6B00-A48C-A37CB483A925}"/>
              </a:ext>
            </a:extLst>
          </p:cNvPr>
          <p:cNvPicPr>
            <a:picLocks noChangeAspect="1"/>
          </p:cNvPicPr>
          <p:nvPr/>
        </p:nvPicPr>
        <p:blipFill>
          <a:blip r:embed="rId7"/>
          <a:stretch>
            <a:fillRect/>
          </a:stretch>
        </p:blipFill>
        <p:spPr>
          <a:xfrm>
            <a:off x="228600" y="857850"/>
            <a:ext cx="3884464" cy="1947116"/>
          </a:xfrm>
          <a:prstGeom prst="rect">
            <a:avLst/>
          </a:prstGeom>
        </p:spPr>
      </p:pic>
      <p:pic>
        <p:nvPicPr>
          <p:cNvPr id="11" name="Penalti">
            <a:hlinkClick r:id="" action="ppaction://media"/>
            <a:extLst>
              <a:ext uri="{FF2B5EF4-FFF2-40B4-BE49-F238E27FC236}">
                <a16:creationId xmlns:a16="http://schemas.microsoft.com/office/drawing/2014/main" id="{431F2A4A-132E-084F-5AF3-FC202F498AB5}"/>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741025" y="2724443"/>
            <a:ext cx="3664527" cy="2061296"/>
          </a:xfrm>
          <a:prstGeom prst="rect">
            <a:avLst/>
          </a:prstGeom>
        </p:spPr>
      </p:pic>
      <p:sp>
        <p:nvSpPr>
          <p:cNvPr id="13" name="Text 12">
            <a:extLst>
              <a:ext uri="{FF2B5EF4-FFF2-40B4-BE49-F238E27FC236}">
                <a16:creationId xmlns:a16="http://schemas.microsoft.com/office/drawing/2014/main" id="{0616352A-64DB-DE45-6DBE-D0CCCFE1BE87}"/>
              </a:ext>
            </a:extLst>
          </p:cNvPr>
          <p:cNvSpPr/>
          <p:nvPr/>
        </p:nvSpPr>
        <p:spPr>
          <a:xfrm>
            <a:off x="360218" y="2933395"/>
            <a:ext cx="3840480" cy="402336"/>
          </a:xfrm>
          <a:prstGeom prst="rect">
            <a:avLst/>
          </a:prstGeom>
          <a:noFill/>
          <a:ln/>
        </p:spPr>
        <p:txBody>
          <a:bodyPr wrap="square" lIns="0" tIns="0" rIns="0" bIns="0" rtlCol="0" anchor="ctr"/>
          <a:lstStyle/>
          <a:p>
            <a:pPr marL="0" indent="0">
              <a:buNone/>
            </a:pPr>
            <a:r>
              <a:rPr lang="es-ES_tradnl" b="1" dirty="0">
                <a:solidFill>
                  <a:srgbClr val="1A1A1A"/>
                </a:solidFill>
                <a:latin typeface="Calibri" pitchFamily="34" charset="0"/>
                <a:ea typeface="Calibri" pitchFamily="34" charset="-122"/>
                <a:cs typeface="Calibri" pitchFamily="34" charset="-120"/>
              </a:rPr>
              <a:t>Adelantamiento del guardameta</a:t>
            </a:r>
            <a:endParaRPr lang="es-ES_tradnl" sz="1800" noProof="0" dirty="0"/>
          </a:p>
        </p:txBody>
      </p:sp>
      <p:sp>
        <p:nvSpPr>
          <p:cNvPr id="14" name="Shape 13">
            <a:extLst>
              <a:ext uri="{FF2B5EF4-FFF2-40B4-BE49-F238E27FC236}">
                <a16:creationId xmlns:a16="http://schemas.microsoft.com/office/drawing/2014/main" id="{B3BF874B-85E3-2ABD-71B2-7B75A5A31505}"/>
              </a:ext>
            </a:extLst>
          </p:cNvPr>
          <p:cNvSpPr/>
          <p:nvPr/>
        </p:nvSpPr>
        <p:spPr>
          <a:xfrm>
            <a:off x="360218" y="3390594"/>
            <a:ext cx="822960" cy="36576"/>
          </a:xfrm>
          <a:prstGeom prst="rect">
            <a:avLst/>
          </a:prstGeom>
          <a:solidFill>
            <a:srgbClr val="C8102E"/>
          </a:solidFill>
          <a:ln w="12700">
            <a:solidFill>
              <a:srgbClr val="333333"/>
            </a:solidFill>
            <a:prstDash val="solid"/>
          </a:ln>
        </p:spPr>
        <p:txBody>
          <a:bodyPr/>
          <a:lstStyle/>
          <a:p>
            <a:endParaRPr lang="es-ES_tradnl" noProof="0"/>
          </a:p>
        </p:txBody>
      </p:sp>
      <p:sp>
        <p:nvSpPr>
          <p:cNvPr id="15" name="Text 14">
            <a:extLst>
              <a:ext uri="{FF2B5EF4-FFF2-40B4-BE49-F238E27FC236}">
                <a16:creationId xmlns:a16="http://schemas.microsoft.com/office/drawing/2014/main" id="{C1FC806A-2B5D-8C11-056C-BDA40E367105}"/>
              </a:ext>
            </a:extLst>
          </p:cNvPr>
          <p:cNvSpPr/>
          <p:nvPr/>
        </p:nvSpPr>
        <p:spPr>
          <a:xfrm>
            <a:off x="360218" y="3062271"/>
            <a:ext cx="4260273" cy="1425996"/>
          </a:xfrm>
          <a:prstGeom prst="rect">
            <a:avLst/>
          </a:prstGeom>
          <a:noFill/>
          <a:ln/>
        </p:spPr>
        <p:txBody>
          <a:bodyPr wrap="square" lIns="0" tIns="0" rIns="0" bIns="0" rtlCol="0" anchor="ctr"/>
          <a:lstStyle/>
          <a:p>
            <a:r>
              <a:rPr lang="es-ES" dirty="0"/>
              <a:t>Revisamos el posible adelantamiento del guardameta. – Inteligencia - </a:t>
            </a:r>
          </a:p>
        </p:txBody>
      </p:sp>
    </p:spTree>
    <p:extLst>
      <p:ext uri="{BB962C8B-B14F-4D97-AF65-F5344CB8AC3E}">
        <p14:creationId xmlns:p14="http://schemas.microsoft.com/office/powerpoint/2010/main" val="42758284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fullScrn="1">
              <p:cMediaNode vol="80000">
                <p:cTn id="7" fill="hold" display="0">
                  <p:stCondLst>
                    <p:cond delay="indefinite"/>
                  </p:stCondLst>
                </p:cTn>
                <p:tgtEl>
                  <p:spTgt spid="11"/>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A2E81-B3CE-C5B8-1E8A-A5D34B9B1A88}"/>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27B3918D-8139-4DFA-7F10-3487F35384FB}"/>
              </a:ext>
            </a:extLst>
          </p:cNvPr>
          <p:cNvPicPr>
            <a:picLocks noChangeAspect="1"/>
          </p:cNvPicPr>
          <p:nvPr/>
        </p:nvPicPr>
        <p:blipFill>
          <a:blip r:embed="rId3"/>
          <a:srcRect/>
          <a:stretch/>
        </p:blipFill>
        <p:spPr>
          <a:xfrm>
            <a:off x="0" y="0"/>
            <a:ext cx="9144000" cy="5143500"/>
          </a:xfrm>
          <a:prstGeom prst="rect">
            <a:avLst/>
          </a:prstGeom>
        </p:spPr>
      </p:pic>
      <p:sp>
        <p:nvSpPr>
          <p:cNvPr id="3" name="Shape 0">
            <a:extLst>
              <a:ext uri="{FF2B5EF4-FFF2-40B4-BE49-F238E27FC236}">
                <a16:creationId xmlns:a16="http://schemas.microsoft.com/office/drawing/2014/main" id="{500F9CF2-8AAF-677A-CC30-630FAFBA3DD0}"/>
              </a:ext>
            </a:extLst>
          </p:cNvPr>
          <p:cNvSpPr/>
          <p:nvPr/>
        </p:nvSpPr>
        <p:spPr>
          <a:xfrm>
            <a:off x="0" y="0"/>
            <a:ext cx="9144000" cy="5143500"/>
          </a:xfrm>
          <a:prstGeom prst="rect">
            <a:avLst/>
          </a:prstGeom>
          <a:solidFill>
            <a:srgbClr val="000000">
              <a:alpha val="70000"/>
            </a:srgbClr>
          </a:solidFill>
          <a:ln/>
        </p:spPr>
        <p:txBody>
          <a:bodyPr/>
          <a:lstStyle/>
          <a:p>
            <a:endParaRPr lang="es-ES_tradnl" noProof="0"/>
          </a:p>
        </p:txBody>
      </p:sp>
      <p:sp>
        <p:nvSpPr>
          <p:cNvPr id="4" name="Shape 1">
            <a:extLst>
              <a:ext uri="{FF2B5EF4-FFF2-40B4-BE49-F238E27FC236}">
                <a16:creationId xmlns:a16="http://schemas.microsoft.com/office/drawing/2014/main" id="{175601EB-9312-E68F-CB07-1EA3E19E50FB}"/>
              </a:ext>
            </a:extLst>
          </p:cNvPr>
          <p:cNvSpPr/>
          <p:nvPr/>
        </p:nvSpPr>
        <p:spPr>
          <a:xfrm>
            <a:off x="0" y="0"/>
            <a:ext cx="9144000" cy="548640"/>
          </a:xfrm>
          <a:prstGeom prst="rect">
            <a:avLst/>
          </a:prstGeom>
          <a:solidFill>
            <a:srgbClr val="000000"/>
          </a:solidFill>
          <a:ln/>
        </p:spPr>
        <p:txBody>
          <a:bodyPr/>
          <a:lstStyle/>
          <a:p>
            <a:endParaRPr lang="es-ES_tradnl" noProof="0"/>
          </a:p>
        </p:txBody>
      </p:sp>
      <p:sp>
        <p:nvSpPr>
          <p:cNvPr id="5" name="Shape 2">
            <a:extLst>
              <a:ext uri="{FF2B5EF4-FFF2-40B4-BE49-F238E27FC236}">
                <a16:creationId xmlns:a16="http://schemas.microsoft.com/office/drawing/2014/main" id="{A02D4855-DAB0-0448-C72F-9A0BE032BDB9}"/>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6" name="Image 1" descr="preencoded.png">
            <a:extLst>
              <a:ext uri="{FF2B5EF4-FFF2-40B4-BE49-F238E27FC236}">
                <a16:creationId xmlns:a16="http://schemas.microsoft.com/office/drawing/2014/main" id="{6E4E659A-6232-FB8D-E6B1-15EB208B5F3B}"/>
              </a:ext>
            </a:extLst>
          </p:cNvPr>
          <p:cNvPicPr>
            <a:picLocks noChangeAspect="1"/>
          </p:cNvPicPr>
          <p:nvPr/>
        </p:nvPicPr>
        <p:blipFill>
          <a:blip r:embed="rId4"/>
          <a:stretch>
            <a:fillRect/>
          </a:stretch>
        </p:blipFill>
        <p:spPr>
          <a:xfrm>
            <a:off x="109728" y="73152"/>
            <a:ext cx="402336" cy="402336"/>
          </a:xfrm>
          <a:prstGeom prst="rect">
            <a:avLst/>
          </a:prstGeom>
        </p:spPr>
      </p:pic>
      <p:pic>
        <p:nvPicPr>
          <p:cNvPr id="7" name="Image 2" descr="preencoded.png">
            <a:extLst>
              <a:ext uri="{FF2B5EF4-FFF2-40B4-BE49-F238E27FC236}">
                <a16:creationId xmlns:a16="http://schemas.microsoft.com/office/drawing/2014/main" id="{DB7C4F32-F053-50B0-297A-BA6A9CC152BA}"/>
              </a:ext>
            </a:extLst>
          </p:cNvPr>
          <p:cNvPicPr>
            <a:picLocks noChangeAspect="1"/>
          </p:cNvPicPr>
          <p:nvPr/>
        </p:nvPicPr>
        <p:blipFill>
          <a:blip r:embed="rId5"/>
          <a:stretch>
            <a:fillRect/>
          </a:stretch>
        </p:blipFill>
        <p:spPr>
          <a:xfrm>
            <a:off x="8631936" y="73152"/>
            <a:ext cx="402336" cy="402336"/>
          </a:xfrm>
          <a:prstGeom prst="rect">
            <a:avLst/>
          </a:prstGeom>
        </p:spPr>
      </p:pic>
      <p:sp>
        <p:nvSpPr>
          <p:cNvPr id="8" name="Shape 3">
            <a:extLst>
              <a:ext uri="{FF2B5EF4-FFF2-40B4-BE49-F238E27FC236}">
                <a16:creationId xmlns:a16="http://schemas.microsoft.com/office/drawing/2014/main" id="{1276AEAF-0B31-C723-48BA-CEA9A0F3CA84}"/>
              </a:ext>
            </a:extLst>
          </p:cNvPr>
          <p:cNvSpPr/>
          <p:nvPr/>
        </p:nvSpPr>
        <p:spPr>
          <a:xfrm>
            <a:off x="0" y="2023110"/>
            <a:ext cx="91440" cy="1097280"/>
          </a:xfrm>
          <a:prstGeom prst="rect">
            <a:avLst/>
          </a:prstGeom>
          <a:solidFill>
            <a:srgbClr val="C9A84C"/>
          </a:solidFill>
          <a:ln/>
        </p:spPr>
        <p:txBody>
          <a:bodyPr/>
          <a:lstStyle/>
          <a:p>
            <a:endParaRPr lang="es-ES_tradnl" noProof="0"/>
          </a:p>
        </p:txBody>
      </p:sp>
      <p:sp>
        <p:nvSpPr>
          <p:cNvPr id="9" name="Text 4">
            <a:extLst>
              <a:ext uri="{FF2B5EF4-FFF2-40B4-BE49-F238E27FC236}">
                <a16:creationId xmlns:a16="http://schemas.microsoft.com/office/drawing/2014/main" id="{0CD3E793-D456-F652-C182-3BB8E82928FE}"/>
              </a:ext>
            </a:extLst>
          </p:cNvPr>
          <p:cNvSpPr/>
          <p:nvPr/>
        </p:nvSpPr>
        <p:spPr>
          <a:xfrm>
            <a:off x="228600" y="1913382"/>
            <a:ext cx="914400" cy="475488"/>
          </a:xfrm>
          <a:prstGeom prst="rect">
            <a:avLst/>
          </a:prstGeom>
          <a:noFill/>
          <a:ln/>
        </p:spPr>
        <p:txBody>
          <a:bodyPr wrap="square" lIns="0" tIns="0" rIns="0" bIns="0" rtlCol="0" anchor="ctr"/>
          <a:lstStyle/>
          <a:p>
            <a:pPr marL="0" indent="0" algn="l">
              <a:buNone/>
            </a:pPr>
            <a:r>
              <a:rPr lang="es-ES_tradnl" sz="3600" b="1" noProof="0">
                <a:solidFill>
                  <a:srgbClr val="C9A84C"/>
                </a:solidFill>
                <a:latin typeface="Calibri" pitchFamily="34" charset="0"/>
                <a:ea typeface="Calibri" pitchFamily="34" charset="-122"/>
                <a:cs typeface="Calibri" pitchFamily="34" charset="-120"/>
              </a:rPr>
              <a:t>02</a:t>
            </a:r>
            <a:endParaRPr lang="es-ES_tradnl" sz="3600" noProof="0"/>
          </a:p>
        </p:txBody>
      </p:sp>
      <p:sp>
        <p:nvSpPr>
          <p:cNvPr id="10" name="Text 5">
            <a:extLst>
              <a:ext uri="{FF2B5EF4-FFF2-40B4-BE49-F238E27FC236}">
                <a16:creationId xmlns:a16="http://schemas.microsoft.com/office/drawing/2014/main" id="{0CE31307-EBD7-9B42-B927-4D74D0E8B8E4}"/>
              </a:ext>
            </a:extLst>
          </p:cNvPr>
          <p:cNvSpPr/>
          <p:nvPr/>
        </p:nvSpPr>
        <p:spPr>
          <a:xfrm>
            <a:off x="228600" y="2370582"/>
            <a:ext cx="8229600" cy="658368"/>
          </a:xfrm>
          <a:prstGeom prst="rect">
            <a:avLst/>
          </a:prstGeom>
          <a:noFill/>
          <a:ln/>
        </p:spPr>
        <p:txBody>
          <a:bodyPr wrap="square" lIns="0" tIns="0" rIns="0" bIns="0" rtlCol="0" anchor="ctr"/>
          <a:lstStyle/>
          <a:p>
            <a:pPr marL="0" indent="0" algn="l">
              <a:buNone/>
            </a:pPr>
            <a:r>
              <a:rPr lang="es-ES_tradnl" sz="3600" b="1" noProof="0" dirty="0">
                <a:solidFill>
                  <a:srgbClr val="FFFFFF"/>
                </a:solidFill>
                <a:latin typeface="Calibri" pitchFamily="34" charset="0"/>
                <a:ea typeface="Calibri" pitchFamily="34" charset="-122"/>
                <a:cs typeface="Calibri" pitchFamily="34" charset="-120"/>
              </a:rPr>
              <a:t>TÉCNICA DE CARRERA</a:t>
            </a:r>
            <a:endParaRPr lang="es-ES_tradnl" sz="3600" noProof="0" dirty="0"/>
          </a:p>
        </p:txBody>
      </p:sp>
      <p:sp>
        <p:nvSpPr>
          <p:cNvPr id="11" name="Text 6">
            <a:extLst>
              <a:ext uri="{FF2B5EF4-FFF2-40B4-BE49-F238E27FC236}">
                <a16:creationId xmlns:a16="http://schemas.microsoft.com/office/drawing/2014/main" id="{486C01F3-6C60-225C-79AE-EED5AF05EFE3}"/>
              </a:ext>
            </a:extLst>
          </p:cNvPr>
          <p:cNvSpPr/>
          <p:nvPr/>
        </p:nvSpPr>
        <p:spPr>
          <a:xfrm>
            <a:off x="228600" y="3074670"/>
            <a:ext cx="6400800" cy="320040"/>
          </a:xfrm>
          <a:prstGeom prst="rect">
            <a:avLst/>
          </a:prstGeom>
          <a:noFill/>
          <a:ln/>
        </p:spPr>
        <p:txBody>
          <a:bodyPr wrap="square" lIns="0" tIns="0" rIns="0" bIns="0" rtlCol="0" anchor="ctr"/>
          <a:lstStyle/>
          <a:p>
            <a:r>
              <a:rPr lang="es-ES_tradnl" sz="1200" dirty="0">
                <a:solidFill>
                  <a:srgbClr val="9E9E9E"/>
                </a:solidFill>
                <a:latin typeface="Calibri" pitchFamily="34" charset="0"/>
                <a:cs typeface="Calibri" pitchFamily="34" charset="-120"/>
              </a:rPr>
              <a:t>Pautas generales para el desplazamiento en el campo.</a:t>
            </a:r>
            <a:endParaRPr lang="es-ES_tradnl" sz="1200" dirty="0"/>
          </a:p>
        </p:txBody>
      </p:sp>
      <p:sp>
        <p:nvSpPr>
          <p:cNvPr id="12" name="Shape 7">
            <a:extLst>
              <a:ext uri="{FF2B5EF4-FFF2-40B4-BE49-F238E27FC236}">
                <a16:creationId xmlns:a16="http://schemas.microsoft.com/office/drawing/2014/main" id="{7C5CAEC0-1473-E67B-3CAD-85F9CF0DA6AA}"/>
              </a:ext>
            </a:extLst>
          </p:cNvPr>
          <p:cNvSpPr/>
          <p:nvPr/>
        </p:nvSpPr>
        <p:spPr>
          <a:xfrm>
            <a:off x="0" y="4887468"/>
            <a:ext cx="9144000" cy="256032"/>
          </a:xfrm>
          <a:prstGeom prst="rect">
            <a:avLst/>
          </a:prstGeom>
          <a:solidFill>
            <a:srgbClr val="000000">
              <a:alpha val="50000"/>
            </a:srgbClr>
          </a:solidFill>
          <a:ln/>
        </p:spPr>
        <p:txBody>
          <a:bodyPr/>
          <a:lstStyle/>
          <a:p>
            <a:endParaRPr lang="es-ES_tradnl" noProof="0"/>
          </a:p>
        </p:txBody>
      </p:sp>
      <p:sp>
        <p:nvSpPr>
          <p:cNvPr id="13" name="Shape 8">
            <a:extLst>
              <a:ext uri="{FF2B5EF4-FFF2-40B4-BE49-F238E27FC236}">
                <a16:creationId xmlns:a16="http://schemas.microsoft.com/office/drawing/2014/main" id="{16E43A42-3664-ABD1-C673-AB1E222D8D31}"/>
              </a:ext>
            </a:extLst>
          </p:cNvPr>
          <p:cNvSpPr/>
          <p:nvPr/>
        </p:nvSpPr>
        <p:spPr>
          <a:xfrm>
            <a:off x="0" y="4887468"/>
            <a:ext cx="9144000" cy="0"/>
          </a:xfrm>
          <a:prstGeom prst="line">
            <a:avLst/>
          </a:prstGeom>
          <a:noFill/>
          <a:ln w="9525">
            <a:solidFill>
              <a:srgbClr val="C9A84C">
                <a:alpha val="50000"/>
              </a:srgbClr>
            </a:solidFill>
            <a:prstDash val="solid"/>
          </a:ln>
        </p:spPr>
        <p:txBody>
          <a:bodyPr/>
          <a:lstStyle/>
          <a:p>
            <a:endParaRPr lang="es-ES_tradnl" noProof="0"/>
          </a:p>
        </p:txBody>
      </p:sp>
      <p:sp>
        <p:nvSpPr>
          <p:cNvPr id="14" name="Text 9">
            <a:extLst>
              <a:ext uri="{FF2B5EF4-FFF2-40B4-BE49-F238E27FC236}">
                <a16:creationId xmlns:a16="http://schemas.microsoft.com/office/drawing/2014/main" id="{0428395F-25D3-9A5A-E539-C5804D62263A}"/>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99999"/>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5" name="Text 10">
            <a:extLst>
              <a:ext uri="{FF2B5EF4-FFF2-40B4-BE49-F238E27FC236}">
                <a16:creationId xmlns:a16="http://schemas.microsoft.com/office/drawing/2014/main" id="{6FCC7336-4678-A6A6-A978-052CC1BAF4A3}"/>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99999"/>
                </a:solidFill>
                <a:latin typeface="Calibri" pitchFamily="34" charset="0"/>
                <a:ea typeface="Calibri" pitchFamily="34" charset="-122"/>
                <a:cs typeface="Calibri" pitchFamily="34" charset="-120"/>
              </a:rPr>
              <a:t>2026/27</a:t>
            </a:r>
            <a:endParaRPr lang="es-ES_tradnl" sz="750" noProof="0"/>
          </a:p>
        </p:txBody>
      </p:sp>
    </p:spTree>
    <p:extLst>
      <p:ext uri="{BB962C8B-B14F-4D97-AF65-F5344CB8AC3E}">
        <p14:creationId xmlns:p14="http://schemas.microsoft.com/office/powerpoint/2010/main" val="1329070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483C9-3097-4C46-666E-E825545C46E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38B8A25-3A1A-F7FB-7F61-B9FA08FCDB0D}"/>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535459E8-9866-A932-26E5-B2617C520C6F}"/>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251EDCD4-1509-BFE5-DB12-BB4A63D495EE}"/>
              </a:ext>
            </a:extLst>
          </p:cNvPr>
          <p:cNvPicPr>
            <a:picLocks noChangeAspect="1"/>
          </p:cNvPicPr>
          <p:nvPr/>
        </p:nvPicPr>
        <p:blipFill>
          <a:blip r:embed="rId7"/>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2747F2BF-6375-14D9-F551-F2DD4FD78B06}"/>
              </a:ext>
            </a:extLst>
          </p:cNvPr>
          <p:cNvPicPr>
            <a:picLocks noChangeAspect="1"/>
          </p:cNvPicPr>
          <p:nvPr/>
        </p:nvPicPr>
        <p:blipFill>
          <a:blip r:embed="rId8"/>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4F846FFB-2C2A-8244-D187-8AB0CE8129AE}"/>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TECNICA DE CARRERA</a:t>
            </a:r>
            <a:endParaRPr lang="es-ES_tradnl" sz="1400" noProof="0" dirty="0"/>
          </a:p>
        </p:txBody>
      </p:sp>
      <p:sp>
        <p:nvSpPr>
          <p:cNvPr id="7" name="Shape 3">
            <a:extLst>
              <a:ext uri="{FF2B5EF4-FFF2-40B4-BE49-F238E27FC236}">
                <a16:creationId xmlns:a16="http://schemas.microsoft.com/office/drawing/2014/main" id="{79D30F82-C013-A4AE-30E1-A0B9D618EBAC}"/>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06837E42-59FB-11EC-D583-38B94C6517EA}"/>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103DE9A5-91AB-6F1F-64DB-633E03AF8258}"/>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EFF78827-6FD4-3407-C507-87780617BAFC}"/>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1" name="Text 7">
            <a:extLst>
              <a:ext uri="{FF2B5EF4-FFF2-40B4-BE49-F238E27FC236}">
                <a16:creationId xmlns:a16="http://schemas.microsoft.com/office/drawing/2014/main" id="{FD02DD19-B922-7898-2CC8-4EFDB468B085}"/>
              </a:ext>
            </a:extLst>
          </p:cNvPr>
          <p:cNvSpPr/>
          <p:nvPr/>
        </p:nvSpPr>
        <p:spPr>
          <a:xfrm>
            <a:off x="411480" y="795528"/>
            <a:ext cx="8321040" cy="457200"/>
          </a:xfrm>
          <a:prstGeom prst="rect">
            <a:avLst/>
          </a:prstGeom>
          <a:noFill/>
          <a:ln/>
        </p:spPr>
        <p:txBody>
          <a:bodyPr wrap="square" lIns="0" tIns="0" rIns="0" bIns="0" rtlCol="0" anchor="ctr"/>
          <a:lstStyle/>
          <a:p>
            <a:pPr marL="0" indent="0">
              <a:buNone/>
            </a:pPr>
            <a:r>
              <a:rPr lang="es-ES_tradnl" sz="2200" b="1" noProof="0" dirty="0">
                <a:solidFill>
                  <a:srgbClr val="1A1A1A"/>
                </a:solidFill>
                <a:latin typeface="Calibri" pitchFamily="34" charset="0"/>
                <a:ea typeface="Calibri" pitchFamily="34" charset="-122"/>
                <a:cs typeface="Calibri" pitchFamily="34" charset="-120"/>
              </a:rPr>
              <a:t>Como me desplazo por el terreno de juego.</a:t>
            </a:r>
            <a:endParaRPr lang="es-ES_tradnl" sz="2200" noProof="0" dirty="0"/>
          </a:p>
        </p:txBody>
      </p:sp>
      <p:sp>
        <p:nvSpPr>
          <p:cNvPr id="12" name="Shape 8">
            <a:extLst>
              <a:ext uri="{FF2B5EF4-FFF2-40B4-BE49-F238E27FC236}">
                <a16:creationId xmlns:a16="http://schemas.microsoft.com/office/drawing/2014/main" id="{C9C4D18D-BEFC-C571-B6AB-881FA0DA4DF4}"/>
              </a:ext>
            </a:extLst>
          </p:cNvPr>
          <p:cNvSpPr/>
          <p:nvPr/>
        </p:nvSpPr>
        <p:spPr>
          <a:xfrm>
            <a:off x="411480" y="1271016"/>
            <a:ext cx="1097280" cy="36576"/>
          </a:xfrm>
          <a:prstGeom prst="rect">
            <a:avLst/>
          </a:prstGeom>
          <a:solidFill>
            <a:srgbClr val="C8102E"/>
          </a:solidFill>
          <a:ln w="12700">
            <a:solidFill>
              <a:srgbClr val="333333"/>
            </a:solidFill>
            <a:prstDash val="solid"/>
          </a:ln>
        </p:spPr>
        <p:txBody>
          <a:bodyPr/>
          <a:lstStyle/>
          <a:p>
            <a:endParaRPr lang="es-ES_tradnl" noProof="0"/>
          </a:p>
        </p:txBody>
      </p:sp>
      <p:sp>
        <p:nvSpPr>
          <p:cNvPr id="13" name="Shape 9">
            <a:extLst>
              <a:ext uri="{FF2B5EF4-FFF2-40B4-BE49-F238E27FC236}">
                <a16:creationId xmlns:a16="http://schemas.microsoft.com/office/drawing/2014/main" id="{4210B216-9BAF-8096-A147-F87E8356BBC8}"/>
              </a:ext>
            </a:extLst>
          </p:cNvPr>
          <p:cNvSpPr/>
          <p:nvPr/>
        </p:nvSpPr>
        <p:spPr>
          <a:xfrm>
            <a:off x="411480" y="1453896"/>
            <a:ext cx="8321040" cy="457200"/>
          </a:xfrm>
          <a:prstGeom prst="rect">
            <a:avLst/>
          </a:prstGeom>
          <a:solidFill>
            <a:srgbClr val="FFFFFF"/>
          </a:solidFill>
          <a:ln w="6350">
            <a:solidFill>
              <a:srgbClr val="E5E5E5"/>
            </a:solidFill>
            <a:prstDash val="solid"/>
          </a:ln>
        </p:spPr>
        <p:txBody>
          <a:bodyPr/>
          <a:lstStyle/>
          <a:p>
            <a:endParaRPr lang="es-ES_tradnl" noProof="0"/>
          </a:p>
        </p:txBody>
      </p:sp>
      <p:sp>
        <p:nvSpPr>
          <p:cNvPr id="14" name="Shape 10">
            <a:extLst>
              <a:ext uri="{FF2B5EF4-FFF2-40B4-BE49-F238E27FC236}">
                <a16:creationId xmlns:a16="http://schemas.microsoft.com/office/drawing/2014/main" id="{DAE5F5BA-0D11-147B-8FAC-CF419D730A5C}"/>
              </a:ext>
            </a:extLst>
          </p:cNvPr>
          <p:cNvSpPr/>
          <p:nvPr/>
        </p:nvSpPr>
        <p:spPr>
          <a:xfrm>
            <a:off x="411480" y="1453896"/>
            <a:ext cx="50292" cy="457200"/>
          </a:xfrm>
          <a:prstGeom prst="rect">
            <a:avLst/>
          </a:prstGeom>
          <a:solidFill>
            <a:srgbClr val="C8102E"/>
          </a:solidFill>
          <a:ln w="12700">
            <a:solidFill>
              <a:srgbClr val="333333"/>
            </a:solidFill>
            <a:prstDash val="solid"/>
          </a:ln>
        </p:spPr>
        <p:txBody>
          <a:bodyPr/>
          <a:lstStyle/>
          <a:p>
            <a:endParaRPr lang="es-ES_tradnl" noProof="0"/>
          </a:p>
        </p:txBody>
      </p:sp>
      <p:sp>
        <p:nvSpPr>
          <p:cNvPr id="16" name="Text 12">
            <a:extLst>
              <a:ext uri="{FF2B5EF4-FFF2-40B4-BE49-F238E27FC236}">
                <a16:creationId xmlns:a16="http://schemas.microsoft.com/office/drawing/2014/main" id="{9C3D273B-7B6E-9675-C604-1B8FE8CECD21}"/>
              </a:ext>
            </a:extLst>
          </p:cNvPr>
          <p:cNvSpPr/>
          <p:nvPr/>
        </p:nvSpPr>
        <p:spPr>
          <a:xfrm>
            <a:off x="530352" y="1819656"/>
            <a:ext cx="8046720" cy="586740"/>
          </a:xfrm>
          <a:prstGeom prst="rect">
            <a:avLst/>
          </a:prstGeom>
          <a:noFill/>
          <a:ln/>
        </p:spPr>
        <p:txBody>
          <a:bodyPr wrap="square" lIns="0" tIns="0" rIns="0" bIns="0" rtlCol="0" anchor="ctr"/>
          <a:lstStyle/>
          <a:p>
            <a:pPr marL="0" indent="0">
              <a:buNone/>
            </a:pPr>
            <a:endParaRPr lang="es-ES_tradnl" sz="1000" noProof="0" dirty="0"/>
          </a:p>
        </p:txBody>
      </p:sp>
      <p:sp>
        <p:nvSpPr>
          <p:cNvPr id="17" name="Shape 13">
            <a:extLst>
              <a:ext uri="{FF2B5EF4-FFF2-40B4-BE49-F238E27FC236}">
                <a16:creationId xmlns:a16="http://schemas.microsoft.com/office/drawing/2014/main" id="{358D9B0F-A544-1F3E-37EB-DE1D71F7EEFF}"/>
              </a:ext>
            </a:extLst>
          </p:cNvPr>
          <p:cNvSpPr/>
          <p:nvPr/>
        </p:nvSpPr>
        <p:spPr>
          <a:xfrm>
            <a:off x="411480" y="2014936"/>
            <a:ext cx="8321040" cy="457200"/>
          </a:xfrm>
          <a:prstGeom prst="rect">
            <a:avLst/>
          </a:prstGeom>
          <a:solidFill>
            <a:srgbClr val="FFFFFF"/>
          </a:solidFill>
          <a:ln w="6350">
            <a:solidFill>
              <a:srgbClr val="E5E5E5"/>
            </a:solidFill>
            <a:prstDash val="solid"/>
          </a:ln>
        </p:spPr>
        <p:txBody>
          <a:bodyPr/>
          <a:lstStyle/>
          <a:p>
            <a:endParaRPr lang="es-ES_tradnl" noProof="0"/>
          </a:p>
        </p:txBody>
      </p:sp>
      <p:sp>
        <p:nvSpPr>
          <p:cNvPr id="18" name="Shape 14">
            <a:extLst>
              <a:ext uri="{FF2B5EF4-FFF2-40B4-BE49-F238E27FC236}">
                <a16:creationId xmlns:a16="http://schemas.microsoft.com/office/drawing/2014/main" id="{EFFBA638-47C9-4D33-52C7-FB87C235D25C}"/>
              </a:ext>
            </a:extLst>
          </p:cNvPr>
          <p:cNvSpPr/>
          <p:nvPr/>
        </p:nvSpPr>
        <p:spPr>
          <a:xfrm>
            <a:off x="411480" y="2014936"/>
            <a:ext cx="50292" cy="457200"/>
          </a:xfrm>
          <a:prstGeom prst="rect">
            <a:avLst/>
          </a:prstGeom>
          <a:solidFill>
            <a:srgbClr val="C9A84C"/>
          </a:solidFill>
          <a:ln w="12700">
            <a:solidFill>
              <a:srgbClr val="333333"/>
            </a:solidFill>
            <a:prstDash val="solid"/>
          </a:ln>
        </p:spPr>
        <p:txBody>
          <a:bodyPr/>
          <a:lstStyle/>
          <a:p>
            <a:endParaRPr lang="es-ES_tradnl" noProof="0"/>
          </a:p>
        </p:txBody>
      </p:sp>
      <p:sp>
        <p:nvSpPr>
          <p:cNvPr id="21" name="Shape 17">
            <a:extLst>
              <a:ext uri="{FF2B5EF4-FFF2-40B4-BE49-F238E27FC236}">
                <a16:creationId xmlns:a16="http://schemas.microsoft.com/office/drawing/2014/main" id="{7D69E8A8-6D07-4FB2-FEA0-A160119CF5A3}"/>
              </a:ext>
            </a:extLst>
          </p:cNvPr>
          <p:cNvSpPr/>
          <p:nvPr/>
        </p:nvSpPr>
        <p:spPr>
          <a:xfrm>
            <a:off x="411480" y="2571750"/>
            <a:ext cx="8321040" cy="457200"/>
          </a:xfrm>
          <a:prstGeom prst="rect">
            <a:avLst/>
          </a:prstGeom>
          <a:solidFill>
            <a:srgbClr val="FFFFFF"/>
          </a:solidFill>
          <a:ln w="6350">
            <a:solidFill>
              <a:srgbClr val="E5E5E5"/>
            </a:solidFill>
            <a:prstDash val="solid"/>
          </a:ln>
        </p:spPr>
        <p:txBody>
          <a:bodyPr/>
          <a:lstStyle/>
          <a:p>
            <a:endParaRPr lang="es-ES_tradnl" noProof="0"/>
          </a:p>
        </p:txBody>
      </p:sp>
      <p:sp>
        <p:nvSpPr>
          <p:cNvPr id="22" name="Shape 18">
            <a:extLst>
              <a:ext uri="{FF2B5EF4-FFF2-40B4-BE49-F238E27FC236}">
                <a16:creationId xmlns:a16="http://schemas.microsoft.com/office/drawing/2014/main" id="{BA4CE4EE-B4BA-7AED-D7FF-37AE0AA79452}"/>
              </a:ext>
            </a:extLst>
          </p:cNvPr>
          <p:cNvSpPr/>
          <p:nvPr/>
        </p:nvSpPr>
        <p:spPr>
          <a:xfrm>
            <a:off x="411480" y="2571750"/>
            <a:ext cx="50292" cy="457200"/>
          </a:xfrm>
          <a:prstGeom prst="rect">
            <a:avLst/>
          </a:prstGeom>
          <a:solidFill>
            <a:srgbClr val="9E9E9E"/>
          </a:solidFill>
          <a:ln w="12700">
            <a:solidFill>
              <a:srgbClr val="333333"/>
            </a:solidFill>
            <a:prstDash val="solid"/>
          </a:ln>
        </p:spPr>
        <p:txBody>
          <a:bodyPr/>
          <a:lstStyle/>
          <a:p>
            <a:endParaRPr lang="es-ES_tradnl" noProof="0"/>
          </a:p>
        </p:txBody>
      </p:sp>
      <p:sp>
        <p:nvSpPr>
          <p:cNvPr id="26" name="Shape 17">
            <a:extLst>
              <a:ext uri="{FF2B5EF4-FFF2-40B4-BE49-F238E27FC236}">
                <a16:creationId xmlns:a16="http://schemas.microsoft.com/office/drawing/2014/main" id="{F93CB83A-62ED-CEBC-6778-17E4983CABCB}"/>
              </a:ext>
            </a:extLst>
          </p:cNvPr>
          <p:cNvSpPr/>
          <p:nvPr/>
        </p:nvSpPr>
        <p:spPr>
          <a:xfrm>
            <a:off x="411480" y="3121360"/>
            <a:ext cx="8321040" cy="457200"/>
          </a:xfrm>
          <a:prstGeom prst="rect">
            <a:avLst/>
          </a:prstGeom>
          <a:solidFill>
            <a:srgbClr val="FFFFFF"/>
          </a:solidFill>
          <a:ln w="6350">
            <a:solidFill>
              <a:srgbClr val="E5E5E5"/>
            </a:solidFill>
            <a:prstDash val="solid"/>
          </a:ln>
        </p:spPr>
        <p:txBody>
          <a:bodyPr/>
          <a:lstStyle/>
          <a:p>
            <a:endParaRPr lang="es-ES_tradnl" noProof="0" dirty="0"/>
          </a:p>
        </p:txBody>
      </p:sp>
      <p:sp>
        <p:nvSpPr>
          <p:cNvPr id="27" name="Shape 18">
            <a:extLst>
              <a:ext uri="{FF2B5EF4-FFF2-40B4-BE49-F238E27FC236}">
                <a16:creationId xmlns:a16="http://schemas.microsoft.com/office/drawing/2014/main" id="{70F36D2C-1610-3426-F209-77EA4FADF4D9}"/>
              </a:ext>
            </a:extLst>
          </p:cNvPr>
          <p:cNvSpPr/>
          <p:nvPr/>
        </p:nvSpPr>
        <p:spPr>
          <a:xfrm>
            <a:off x="411480" y="3128564"/>
            <a:ext cx="50292" cy="457200"/>
          </a:xfrm>
          <a:prstGeom prst="rect">
            <a:avLst/>
          </a:prstGeom>
          <a:solidFill>
            <a:srgbClr val="C00000"/>
          </a:solidFill>
          <a:ln w="12700">
            <a:solidFill>
              <a:srgbClr val="333333"/>
            </a:solidFill>
            <a:prstDash val="solid"/>
          </a:ln>
        </p:spPr>
        <p:txBody>
          <a:bodyPr/>
          <a:lstStyle/>
          <a:p>
            <a:endParaRPr lang="es-ES_tradnl" noProof="0"/>
          </a:p>
        </p:txBody>
      </p:sp>
      <p:sp>
        <p:nvSpPr>
          <p:cNvPr id="28" name="Text 19">
            <a:extLst>
              <a:ext uri="{FF2B5EF4-FFF2-40B4-BE49-F238E27FC236}">
                <a16:creationId xmlns:a16="http://schemas.microsoft.com/office/drawing/2014/main" id="{414DB429-37AE-7BAC-ADCB-459D1AF095C7}"/>
              </a:ext>
            </a:extLst>
          </p:cNvPr>
          <p:cNvSpPr/>
          <p:nvPr/>
        </p:nvSpPr>
        <p:spPr>
          <a:xfrm>
            <a:off x="548640" y="1545335"/>
            <a:ext cx="8046720" cy="274320"/>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Objetivo tener una visión lo más global posible del juego.</a:t>
            </a:r>
            <a:endParaRPr lang="es-ES_tradnl" sz="1300" noProof="0" dirty="0"/>
          </a:p>
        </p:txBody>
      </p:sp>
      <p:sp>
        <p:nvSpPr>
          <p:cNvPr id="23" name="Text 19">
            <a:extLst>
              <a:ext uri="{FF2B5EF4-FFF2-40B4-BE49-F238E27FC236}">
                <a16:creationId xmlns:a16="http://schemas.microsoft.com/office/drawing/2014/main" id="{0D4505F2-3F12-73B8-1311-641A48DC0072}"/>
              </a:ext>
            </a:extLst>
          </p:cNvPr>
          <p:cNvSpPr/>
          <p:nvPr/>
        </p:nvSpPr>
        <p:spPr>
          <a:xfrm>
            <a:off x="548640" y="3212800"/>
            <a:ext cx="8046720" cy="274320"/>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Carrera lateral cuando sea posible (ataques posicionales, no desplazamientos largos)</a:t>
            </a:r>
            <a:endParaRPr lang="es-ES_tradnl" sz="1300" noProof="0" dirty="0"/>
          </a:p>
        </p:txBody>
      </p:sp>
      <p:sp>
        <p:nvSpPr>
          <p:cNvPr id="19" name="Text 15">
            <a:extLst>
              <a:ext uri="{FF2B5EF4-FFF2-40B4-BE49-F238E27FC236}">
                <a16:creationId xmlns:a16="http://schemas.microsoft.com/office/drawing/2014/main" id="{14F417C7-7A57-F6EA-1B6D-F33280231FDC}"/>
              </a:ext>
            </a:extLst>
          </p:cNvPr>
          <p:cNvSpPr/>
          <p:nvPr/>
        </p:nvSpPr>
        <p:spPr>
          <a:xfrm>
            <a:off x="548640" y="2658618"/>
            <a:ext cx="8046720" cy="274320"/>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Movimientos explosivos y rápidos (concentración y atención</a:t>
            </a:r>
            <a:r>
              <a:rPr lang="es-ES_tradnl" sz="1300" b="1" dirty="0">
                <a:solidFill>
                  <a:srgbClr val="1A1A1A"/>
                </a:solidFill>
                <a:latin typeface="Calibri" pitchFamily="34" charset="0"/>
                <a:ea typeface="Calibri" pitchFamily="34" charset="-122"/>
                <a:cs typeface="Calibri" pitchFamily="34" charset="-120"/>
              </a:rPr>
              <a:t>)</a:t>
            </a:r>
            <a:endParaRPr lang="es-ES_tradnl" sz="1300" noProof="0" dirty="0"/>
          </a:p>
        </p:txBody>
      </p:sp>
      <p:sp>
        <p:nvSpPr>
          <p:cNvPr id="15" name="Text 11">
            <a:extLst>
              <a:ext uri="{FF2B5EF4-FFF2-40B4-BE49-F238E27FC236}">
                <a16:creationId xmlns:a16="http://schemas.microsoft.com/office/drawing/2014/main" id="{8DE25D50-23A6-F683-209F-415CE2AE7C4C}"/>
              </a:ext>
            </a:extLst>
          </p:cNvPr>
          <p:cNvSpPr/>
          <p:nvPr/>
        </p:nvSpPr>
        <p:spPr>
          <a:xfrm>
            <a:off x="548640" y="2106376"/>
            <a:ext cx="8046720" cy="274320"/>
          </a:xfrm>
          <a:prstGeom prst="rect">
            <a:avLst/>
          </a:prstGeom>
          <a:noFill/>
          <a:ln/>
        </p:spPr>
        <p:txBody>
          <a:bodyPr wrap="square" lIns="0" tIns="0" rIns="0" bIns="0" rtlCol="0" anchor="ctr"/>
          <a:lstStyle/>
          <a:p>
            <a:pPr marL="0" indent="0">
              <a:buNone/>
            </a:pPr>
            <a:r>
              <a:rPr lang="es-ES_tradnl" sz="1300" b="1" noProof="0" dirty="0">
                <a:solidFill>
                  <a:srgbClr val="1A1A1A"/>
                </a:solidFill>
                <a:latin typeface="Calibri" pitchFamily="34" charset="0"/>
                <a:ea typeface="Calibri" pitchFamily="34" charset="-122"/>
                <a:cs typeface="Calibri" pitchFamily="34" charset="-120"/>
              </a:rPr>
              <a:t>Corremos mirando al terreno de juego</a:t>
            </a:r>
            <a:endParaRPr lang="es-ES_tradnl" sz="1300" noProof="0" dirty="0"/>
          </a:p>
        </p:txBody>
      </p:sp>
      <p:pic>
        <p:nvPicPr>
          <p:cNvPr id="30" name="CarreraLateral">
            <a:hlinkClick r:id="" action="ppaction://media"/>
            <a:extLst>
              <a:ext uri="{FF2B5EF4-FFF2-40B4-BE49-F238E27FC236}">
                <a16:creationId xmlns:a16="http://schemas.microsoft.com/office/drawing/2014/main" id="{82F82A16-ADEB-A037-82DD-0696717C70E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678978" y="3640464"/>
            <a:ext cx="2128887" cy="1197499"/>
          </a:xfrm>
          <a:prstGeom prst="rect">
            <a:avLst/>
          </a:prstGeom>
        </p:spPr>
      </p:pic>
      <p:pic>
        <p:nvPicPr>
          <p:cNvPr id="31" name="Posicionamiento1">
            <a:hlinkClick r:id="" action="ppaction://media"/>
            <a:extLst>
              <a:ext uri="{FF2B5EF4-FFF2-40B4-BE49-F238E27FC236}">
                <a16:creationId xmlns:a16="http://schemas.microsoft.com/office/drawing/2014/main" id="{32454CDA-3458-A53C-1BFE-C38AD83B2B5D}"/>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1336135" y="3635105"/>
            <a:ext cx="2128887" cy="1197499"/>
          </a:xfrm>
          <a:prstGeom prst="rect">
            <a:avLst/>
          </a:prstGeom>
        </p:spPr>
      </p:pic>
    </p:spTree>
    <p:extLst>
      <p:ext uri="{BB962C8B-B14F-4D97-AF65-F5344CB8AC3E}">
        <p14:creationId xmlns:p14="http://schemas.microsoft.com/office/powerpoint/2010/main" val="20091266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
                                        </p:tgtEl>
                                      </p:cBhvr>
                                    </p:cmd>
                                  </p:childTnLst>
                                </p:cTn>
                              </p:par>
                            </p:childTnLst>
                          </p:cTn>
                        </p:par>
                      </p:childTnLst>
                    </p:cTn>
                  </p:par>
                </p:childTnLst>
              </p:cTn>
              <p:nextCondLst>
                <p:cond evt="onClick" delay="0">
                  <p:tgtEl>
                    <p:spTgt spid="30"/>
                  </p:tgtEl>
                </p:cond>
              </p:nextCondLst>
            </p:seq>
            <p:video fullScrn="1">
              <p:cMediaNode vol="80000">
                <p:cTn id="7" fill="hold" display="0">
                  <p:stCondLst>
                    <p:cond delay="indefinite"/>
                  </p:stCondLst>
                </p:cTn>
                <p:tgtEl>
                  <p:spTgt spid="30"/>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video fullScrn="1">
              <p:cMediaNode vol="80000">
                <p:cTn id="13" fill="hold" display="0">
                  <p:stCondLst>
                    <p:cond delay="indefinite"/>
                  </p:stCondLst>
                </p:cTn>
                <p:tgtEl>
                  <p:spTgt spid="31"/>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53A99-FAED-CBAD-F460-31DA60046A0A}"/>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A342B53E-AF0B-82B9-7B9E-1CD2925D5EC8}"/>
              </a:ext>
            </a:extLst>
          </p:cNvPr>
          <p:cNvPicPr>
            <a:picLocks noChangeAspect="1"/>
          </p:cNvPicPr>
          <p:nvPr/>
        </p:nvPicPr>
        <p:blipFill>
          <a:blip r:embed="rId3"/>
          <a:srcRect/>
          <a:stretch/>
        </p:blipFill>
        <p:spPr>
          <a:xfrm>
            <a:off x="0" y="0"/>
            <a:ext cx="9144000" cy="5143500"/>
          </a:xfrm>
          <a:prstGeom prst="rect">
            <a:avLst/>
          </a:prstGeom>
        </p:spPr>
      </p:pic>
      <p:sp>
        <p:nvSpPr>
          <p:cNvPr id="3" name="Shape 0">
            <a:extLst>
              <a:ext uri="{FF2B5EF4-FFF2-40B4-BE49-F238E27FC236}">
                <a16:creationId xmlns:a16="http://schemas.microsoft.com/office/drawing/2014/main" id="{0431371E-35BF-279C-F115-733B7788A385}"/>
              </a:ext>
            </a:extLst>
          </p:cNvPr>
          <p:cNvSpPr/>
          <p:nvPr/>
        </p:nvSpPr>
        <p:spPr>
          <a:xfrm>
            <a:off x="0" y="0"/>
            <a:ext cx="9144000" cy="5143500"/>
          </a:xfrm>
          <a:prstGeom prst="rect">
            <a:avLst/>
          </a:prstGeom>
          <a:solidFill>
            <a:srgbClr val="000000">
              <a:alpha val="70000"/>
            </a:srgbClr>
          </a:solidFill>
          <a:ln/>
        </p:spPr>
        <p:txBody>
          <a:bodyPr/>
          <a:lstStyle/>
          <a:p>
            <a:endParaRPr lang="es-ES_tradnl" noProof="0"/>
          </a:p>
        </p:txBody>
      </p:sp>
      <p:sp>
        <p:nvSpPr>
          <p:cNvPr id="4" name="Shape 1">
            <a:extLst>
              <a:ext uri="{FF2B5EF4-FFF2-40B4-BE49-F238E27FC236}">
                <a16:creationId xmlns:a16="http://schemas.microsoft.com/office/drawing/2014/main" id="{5F993984-A60E-B2CF-7A62-E6AF521A27DC}"/>
              </a:ext>
            </a:extLst>
          </p:cNvPr>
          <p:cNvSpPr/>
          <p:nvPr/>
        </p:nvSpPr>
        <p:spPr>
          <a:xfrm>
            <a:off x="0" y="0"/>
            <a:ext cx="9144000" cy="548640"/>
          </a:xfrm>
          <a:prstGeom prst="rect">
            <a:avLst/>
          </a:prstGeom>
          <a:solidFill>
            <a:srgbClr val="000000"/>
          </a:solidFill>
          <a:ln/>
        </p:spPr>
        <p:txBody>
          <a:bodyPr/>
          <a:lstStyle/>
          <a:p>
            <a:endParaRPr lang="es-ES_tradnl" noProof="0"/>
          </a:p>
        </p:txBody>
      </p:sp>
      <p:sp>
        <p:nvSpPr>
          <p:cNvPr id="5" name="Shape 2">
            <a:extLst>
              <a:ext uri="{FF2B5EF4-FFF2-40B4-BE49-F238E27FC236}">
                <a16:creationId xmlns:a16="http://schemas.microsoft.com/office/drawing/2014/main" id="{49EC0D50-C283-ACF4-6D53-17F2B5DCB103}"/>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6" name="Image 1" descr="preencoded.png">
            <a:extLst>
              <a:ext uri="{FF2B5EF4-FFF2-40B4-BE49-F238E27FC236}">
                <a16:creationId xmlns:a16="http://schemas.microsoft.com/office/drawing/2014/main" id="{D1DBE842-5FDD-6548-48C3-9212B2F9A9CC}"/>
              </a:ext>
            </a:extLst>
          </p:cNvPr>
          <p:cNvPicPr>
            <a:picLocks noChangeAspect="1"/>
          </p:cNvPicPr>
          <p:nvPr/>
        </p:nvPicPr>
        <p:blipFill>
          <a:blip r:embed="rId4"/>
          <a:stretch>
            <a:fillRect/>
          </a:stretch>
        </p:blipFill>
        <p:spPr>
          <a:xfrm>
            <a:off x="109728" y="73152"/>
            <a:ext cx="402336" cy="402336"/>
          </a:xfrm>
          <a:prstGeom prst="rect">
            <a:avLst/>
          </a:prstGeom>
        </p:spPr>
      </p:pic>
      <p:pic>
        <p:nvPicPr>
          <p:cNvPr id="7" name="Image 2" descr="preencoded.png">
            <a:extLst>
              <a:ext uri="{FF2B5EF4-FFF2-40B4-BE49-F238E27FC236}">
                <a16:creationId xmlns:a16="http://schemas.microsoft.com/office/drawing/2014/main" id="{B2EB58AB-155A-FB68-B5F8-83A785CDD610}"/>
              </a:ext>
            </a:extLst>
          </p:cNvPr>
          <p:cNvPicPr>
            <a:picLocks noChangeAspect="1"/>
          </p:cNvPicPr>
          <p:nvPr/>
        </p:nvPicPr>
        <p:blipFill>
          <a:blip r:embed="rId5"/>
          <a:stretch>
            <a:fillRect/>
          </a:stretch>
        </p:blipFill>
        <p:spPr>
          <a:xfrm>
            <a:off x="8631936" y="73152"/>
            <a:ext cx="402336" cy="402336"/>
          </a:xfrm>
          <a:prstGeom prst="rect">
            <a:avLst/>
          </a:prstGeom>
        </p:spPr>
      </p:pic>
      <p:sp>
        <p:nvSpPr>
          <p:cNvPr id="8" name="Shape 3">
            <a:extLst>
              <a:ext uri="{FF2B5EF4-FFF2-40B4-BE49-F238E27FC236}">
                <a16:creationId xmlns:a16="http://schemas.microsoft.com/office/drawing/2014/main" id="{06362ADF-D9B9-56A8-1377-86A63547963D}"/>
              </a:ext>
            </a:extLst>
          </p:cNvPr>
          <p:cNvSpPr/>
          <p:nvPr/>
        </p:nvSpPr>
        <p:spPr>
          <a:xfrm>
            <a:off x="0" y="2023110"/>
            <a:ext cx="91440" cy="1097280"/>
          </a:xfrm>
          <a:prstGeom prst="rect">
            <a:avLst/>
          </a:prstGeom>
          <a:solidFill>
            <a:srgbClr val="C9A84C"/>
          </a:solidFill>
          <a:ln/>
        </p:spPr>
        <p:txBody>
          <a:bodyPr/>
          <a:lstStyle/>
          <a:p>
            <a:endParaRPr lang="es-ES_tradnl" noProof="0"/>
          </a:p>
        </p:txBody>
      </p:sp>
      <p:sp>
        <p:nvSpPr>
          <p:cNvPr id="9" name="Text 4">
            <a:extLst>
              <a:ext uri="{FF2B5EF4-FFF2-40B4-BE49-F238E27FC236}">
                <a16:creationId xmlns:a16="http://schemas.microsoft.com/office/drawing/2014/main" id="{7CD960DB-561B-8ADF-E78A-AB1DD1D2D30E}"/>
              </a:ext>
            </a:extLst>
          </p:cNvPr>
          <p:cNvSpPr/>
          <p:nvPr/>
        </p:nvSpPr>
        <p:spPr>
          <a:xfrm>
            <a:off x="228600" y="1913382"/>
            <a:ext cx="914400" cy="475488"/>
          </a:xfrm>
          <a:prstGeom prst="rect">
            <a:avLst/>
          </a:prstGeom>
          <a:noFill/>
          <a:ln/>
        </p:spPr>
        <p:txBody>
          <a:bodyPr wrap="square" lIns="0" tIns="0" rIns="0" bIns="0" rtlCol="0" anchor="ctr"/>
          <a:lstStyle/>
          <a:p>
            <a:pPr marL="0" indent="0" algn="l">
              <a:buNone/>
            </a:pPr>
            <a:r>
              <a:rPr lang="es-ES_tradnl" sz="3600" b="1" noProof="0">
                <a:solidFill>
                  <a:srgbClr val="C9A84C"/>
                </a:solidFill>
                <a:latin typeface="Calibri" pitchFamily="34" charset="0"/>
                <a:ea typeface="Calibri" pitchFamily="34" charset="-122"/>
                <a:cs typeface="Calibri" pitchFamily="34" charset="-120"/>
              </a:rPr>
              <a:t>03</a:t>
            </a:r>
            <a:endParaRPr lang="es-ES_tradnl" sz="3600" noProof="0"/>
          </a:p>
        </p:txBody>
      </p:sp>
      <p:sp>
        <p:nvSpPr>
          <p:cNvPr id="10" name="Text 5">
            <a:extLst>
              <a:ext uri="{FF2B5EF4-FFF2-40B4-BE49-F238E27FC236}">
                <a16:creationId xmlns:a16="http://schemas.microsoft.com/office/drawing/2014/main" id="{14396211-6007-0DC4-3DFB-9FBF113778CB}"/>
              </a:ext>
            </a:extLst>
          </p:cNvPr>
          <p:cNvSpPr/>
          <p:nvPr/>
        </p:nvSpPr>
        <p:spPr>
          <a:xfrm>
            <a:off x="228600" y="2370582"/>
            <a:ext cx="8229600" cy="658368"/>
          </a:xfrm>
          <a:prstGeom prst="rect">
            <a:avLst/>
          </a:prstGeom>
          <a:noFill/>
          <a:ln/>
        </p:spPr>
        <p:txBody>
          <a:bodyPr wrap="square" lIns="0" tIns="0" rIns="0" bIns="0" rtlCol="0" anchor="ctr"/>
          <a:lstStyle/>
          <a:p>
            <a:pPr marL="0" indent="0" algn="l">
              <a:buNone/>
            </a:pPr>
            <a:r>
              <a:rPr lang="es-ES_tradnl" sz="3600" b="1" dirty="0">
                <a:solidFill>
                  <a:srgbClr val="FFFFFF"/>
                </a:solidFill>
                <a:latin typeface="Calibri" pitchFamily="34" charset="0"/>
                <a:ea typeface="Calibri" pitchFamily="34" charset="-122"/>
                <a:cs typeface="Calibri" pitchFamily="34" charset="-120"/>
              </a:rPr>
              <a:t>TÉCNICA DE BANDERA</a:t>
            </a:r>
            <a:endParaRPr lang="es-ES_tradnl" sz="3600" noProof="0" dirty="0"/>
          </a:p>
        </p:txBody>
      </p:sp>
      <p:sp>
        <p:nvSpPr>
          <p:cNvPr id="11" name="Text 6">
            <a:extLst>
              <a:ext uri="{FF2B5EF4-FFF2-40B4-BE49-F238E27FC236}">
                <a16:creationId xmlns:a16="http://schemas.microsoft.com/office/drawing/2014/main" id="{F1504C6E-E1CB-5E03-AC11-AAE317136806}"/>
              </a:ext>
            </a:extLst>
          </p:cNvPr>
          <p:cNvSpPr/>
          <p:nvPr/>
        </p:nvSpPr>
        <p:spPr>
          <a:xfrm>
            <a:off x="228600" y="3074670"/>
            <a:ext cx="6400800" cy="320040"/>
          </a:xfrm>
          <a:prstGeom prst="rect">
            <a:avLst/>
          </a:prstGeom>
          <a:noFill/>
          <a:ln/>
        </p:spPr>
        <p:txBody>
          <a:bodyPr wrap="square" lIns="0" tIns="0" rIns="0" bIns="0" rtlCol="0" anchor="ctr"/>
          <a:lstStyle/>
          <a:p>
            <a:r>
              <a:rPr lang="es-ES_tradnl" sz="1200" dirty="0">
                <a:solidFill>
                  <a:srgbClr val="9E9E9E"/>
                </a:solidFill>
                <a:latin typeface="Calibri" pitchFamily="34" charset="0"/>
                <a:cs typeface="Calibri" pitchFamily="34" charset="-120"/>
              </a:rPr>
              <a:t>Manejo y uso de la bandera.</a:t>
            </a:r>
            <a:endParaRPr lang="es-ES_tradnl" sz="1200" dirty="0"/>
          </a:p>
        </p:txBody>
      </p:sp>
      <p:sp>
        <p:nvSpPr>
          <p:cNvPr id="12" name="Shape 7">
            <a:extLst>
              <a:ext uri="{FF2B5EF4-FFF2-40B4-BE49-F238E27FC236}">
                <a16:creationId xmlns:a16="http://schemas.microsoft.com/office/drawing/2014/main" id="{752F8F24-C75C-5817-3B9B-5401279CF2A5}"/>
              </a:ext>
            </a:extLst>
          </p:cNvPr>
          <p:cNvSpPr/>
          <p:nvPr/>
        </p:nvSpPr>
        <p:spPr>
          <a:xfrm>
            <a:off x="0" y="4887468"/>
            <a:ext cx="9144000" cy="256032"/>
          </a:xfrm>
          <a:prstGeom prst="rect">
            <a:avLst/>
          </a:prstGeom>
          <a:solidFill>
            <a:srgbClr val="000000">
              <a:alpha val="50000"/>
            </a:srgbClr>
          </a:solidFill>
          <a:ln/>
        </p:spPr>
        <p:txBody>
          <a:bodyPr/>
          <a:lstStyle/>
          <a:p>
            <a:endParaRPr lang="es-ES_tradnl" noProof="0"/>
          </a:p>
        </p:txBody>
      </p:sp>
      <p:sp>
        <p:nvSpPr>
          <p:cNvPr id="13" name="Shape 8">
            <a:extLst>
              <a:ext uri="{FF2B5EF4-FFF2-40B4-BE49-F238E27FC236}">
                <a16:creationId xmlns:a16="http://schemas.microsoft.com/office/drawing/2014/main" id="{747BCE64-DB1F-667A-0763-172D31305CFB}"/>
              </a:ext>
            </a:extLst>
          </p:cNvPr>
          <p:cNvSpPr/>
          <p:nvPr/>
        </p:nvSpPr>
        <p:spPr>
          <a:xfrm>
            <a:off x="0" y="4887468"/>
            <a:ext cx="9144000" cy="0"/>
          </a:xfrm>
          <a:prstGeom prst="line">
            <a:avLst/>
          </a:prstGeom>
          <a:noFill/>
          <a:ln w="9525">
            <a:solidFill>
              <a:srgbClr val="C9A84C">
                <a:alpha val="50000"/>
              </a:srgbClr>
            </a:solidFill>
            <a:prstDash val="solid"/>
          </a:ln>
        </p:spPr>
        <p:txBody>
          <a:bodyPr/>
          <a:lstStyle/>
          <a:p>
            <a:endParaRPr lang="es-ES_tradnl" noProof="0"/>
          </a:p>
        </p:txBody>
      </p:sp>
      <p:sp>
        <p:nvSpPr>
          <p:cNvPr id="14" name="Text 9">
            <a:extLst>
              <a:ext uri="{FF2B5EF4-FFF2-40B4-BE49-F238E27FC236}">
                <a16:creationId xmlns:a16="http://schemas.microsoft.com/office/drawing/2014/main" id="{818F200F-68FC-6A3E-1A70-CF7E94390CE1}"/>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99999"/>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5" name="Text 10">
            <a:extLst>
              <a:ext uri="{FF2B5EF4-FFF2-40B4-BE49-F238E27FC236}">
                <a16:creationId xmlns:a16="http://schemas.microsoft.com/office/drawing/2014/main" id="{70B7D7CF-E248-32A3-7B5F-3DA414F300E0}"/>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99999"/>
                </a:solidFill>
                <a:latin typeface="Calibri" pitchFamily="34" charset="0"/>
                <a:ea typeface="Calibri" pitchFamily="34" charset="-122"/>
                <a:cs typeface="Calibri" pitchFamily="34" charset="-120"/>
              </a:rPr>
              <a:t>2026/27</a:t>
            </a:r>
            <a:endParaRPr lang="es-ES_tradnl" sz="750" noProof="0"/>
          </a:p>
        </p:txBody>
      </p:sp>
    </p:spTree>
    <p:extLst>
      <p:ext uri="{BB962C8B-B14F-4D97-AF65-F5344CB8AC3E}">
        <p14:creationId xmlns:p14="http://schemas.microsoft.com/office/powerpoint/2010/main" val="3044105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bg>
      <p:bgPr>
        <a:solidFill>
          <a:srgbClr val="F8F8F8"/>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p:cNvPicPr>
            <a:picLocks noChangeAspect="1"/>
          </p:cNvPicPr>
          <p:nvPr/>
        </p:nvPicPr>
        <p:blipFill>
          <a:blip r:embed="rId4"/>
          <a:stretch>
            <a:fillRect/>
          </a:stretch>
        </p:blipFill>
        <p:spPr>
          <a:xfrm>
            <a:off x="8631936" y="73152"/>
            <a:ext cx="402336" cy="402336"/>
          </a:xfrm>
          <a:prstGeom prst="rect">
            <a:avLst/>
          </a:prstGeom>
        </p:spPr>
      </p:pic>
      <p:sp>
        <p:nvSpPr>
          <p:cNvPr id="6" name="Text 2"/>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TÉCNICA DE BANDERA</a:t>
            </a:r>
            <a:endParaRPr lang="es-ES_tradnl" sz="1400" noProof="0" dirty="0"/>
          </a:p>
        </p:txBody>
      </p:sp>
      <p:sp>
        <p:nvSpPr>
          <p:cNvPr id="7" name="Shape 3"/>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p:cNvSpPr/>
          <p:nvPr/>
        </p:nvSpPr>
        <p:spPr>
          <a:xfrm>
            <a:off x="8512928" y="4925579"/>
            <a:ext cx="521344" cy="217921"/>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1" name="Text 7"/>
          <p:cNvSpPr/>
          <p:nvPr/>
        </p:nvSpPr>
        <p:spPr>
          <a:xfrm>
            <a:off x="411480" y="615001"/>
            <a:ext cx="8321040" cy="457200"/>
          </a:xfrm>
          <a:prstGeom prst="rect">
            <a:avLst/>
          </a:prstGeom>
          <a:noFill/>
          <a:ln/>
        </p:spPr>
        <p:txBody>
          <a:bodyPr wrap="square" lIns="0" tIns="0" rIns="0" bIns="0" rtlCol="0" anchor="ctr"/>
          <a:lstStyle/>
          <a:p>
            <a:pPr marL="0" indent="0">
              <a:buNone/>
            </a:pPr>
            <a:r>
              <a:rPr lang="es-ES_tradnl" sz="2200" b="1" noProof="0" dirty="0">
                <a:solidFill>
                  <a:srgbClr val="1A1A1A"/>
                </a:solidFill>
                <a:latin typeface="Calibri" pitchFamily="34" charset="0"/>
                <a:ea typeface="Calibri" pitchFamily="34" charset="-122"/>
                <a:cs typeface="Calibri" pitchFamily="34" charset="-120"/>
              </a:rPr>
              <a:t>Señales del </a:t>
            </a:r>
            <a:r>
              <a:rPr lang="es-ES_tradnl" sz="2200" b="1" dirty="0">
                <a:solidFill>
                  <a:srgbClr val="1A1A1A"/>
                </a:solidFill>
                <a:latin typeface="Calibri" pitchFamily="34" charset="0"/>
                <a:ea typeface="Calibri" pitchFamily="34" charset="-122"/>
                <a:cs typeface="Calibri" pitchFamily="34" charset="-120"/>
              </a:rPr>
              <a:t>Á</a:t>
            </a:r>
            <a:r>
              <a:rPr lang="es-ES_tradnl" sz="2200" b="1" noProof="0" dirty="0" err="1">
                <a:solidFill>
                  <a:srgbClr val="1A1A1A"/>
                </a:solidFill>
                <a:latin typeface="Calibri" pitchFamily="34" charset="0"/>
                <a:ea typeface="Calibri" pitchFamily="34" charset="-122"/>
                <a:cs typeface="Calibri" pitchFamily="34" charset="-120"/>
              </a:rPr>
              <a:t>rbitro</a:t>
            </a:r>
            <a:r>
              <a:rPr lang="es-ES_tradnl" sz="2200" b="1" noProof="0" dirty="0">
                <a:solidFill>
                  <a:srgbClr val="1A1A1A"/>
                </a:solidFill>
                <a:latin typeface="Calibri" pitchFamily="34" charset="0"/>
                <a:ea typeface="Calibri" pitchFamily="34" charset="-122"/>
                <a:cs typeface="Calibri" pitchFamily="34" charset="-120"/>
              </a:rPr>
              <a:t> Asistente</a:t>
            </a:r>
            <a:endParaRPr lang="es-ES_tradnl" sz="2200" noProof="0" dirty="0"/>
          </a:p>
        </p:txBody>
      </p:sp>
      <p:sp>
        <p:nvSpPr>
          <p:cNvPr id="12" name="Shape 8"/>
          <p:cNvSpPr/>
          <p:nvPr/>
        </p:nvSpPr>
        <p:spPr>
          <a:xfrm>
            <a:off x="411480" y="1017338"/>
            <a:ext cx="1097280" cy="36576"/>
          </a:xfrm>
          <a:prstGeom prst="rect">
            <a:avLst/>
          </a:prstGeom>
          <a:solidFill>
            <a:srgbClr val="C8102E"/>
          </a:solidFill>
          <a:ln w="12700">
            <a:solidFill>
              <a:srgbClr val="333333"/>
            </a:solidFill>
            <a:prstDash val="solid"/>
          </a:ln>
        </p:spPr>
        <p:txBody>
          <a:bodyPr/>
          <a:lstStyle/>
          <a:p>
            <a:endParaRPr lang="es-ES_tradnl" noProof="0"/>
          </a:p>
        </p:txBody>
      </p:sp>
      <p:pic>
        <p:nvPicPr>
          <p:cNvPr id="25" name="Picture 2" descr="Los otros miembros del equipo arbitral | IFAB">
            <a:extLst>
              <a:ext uri="{FF2B5EF4-FFF2-40B4-BE49-F238E27FC236}">
                <a16:creationId xmlns:a16="http://schemas.microsoft.com/office/drawing/2014/main" id="{7D7D45ED-46CD-8C8D-7835-ED3453FCDF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148" y="1338122"/>
            <a:ext cx="2446167" cy="3481859"/>
          </a:xfrm>
          <a:prstGeom prst="rect">
            <a:avLst/>
          </a:prstGeom>
          <a:noFill/>
          <a:extLst>
            <a:ext uri="{909E8E84-426E-40DD-AFC4-6F175D3DCCD1}">
              <a14:hiddenFill xmlns:a14="http://schemas.microsoft.com/office/drawing/2010/main">
                <a:solidFill>
                  <a:srgbClr val="FFFFFF"/>
                </a:solidFill>
              </a14:hiddenFill>
            </a:ext>
          </a:extLst>
        </p:spPr>
      </p:pic>
      <p:sp>
        <p:nvSpPr>
          <p:cNvPr id="27" name="CuadroTexto 26">
            <a:extLst>
              <a:ext uri="{FF2B5EF4-FFF2-40B4-BE49-F238E27FC236}">
                <a16:creationId xmlns:a16="http://schemas.microsoft.com/office/drawing/2014/main" id="{3AD15AE5-8176-400F-3424-81B3E9099ED1}"/>
              </a:ext>
            </a:extLst>
          </p:cNvPr>
          <p:cNvSpPr txBox="1"/>
          <p:nvPr/>
        </p:nvSpPr>
        <p:spPr>
          <a:xfrm>
            <a:off x="6517006" y="4250743"/>
            <a:ext cx="1891266" cy="369332"/>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b="1" dirty="0">
                <a:solidFill>
                  <a:srgbClr val="FF0000"/>
                </a:solidFill>
              </a:rPr>
              <a:t>FUERA DE JUEGO</a:t>
            </a:r>
          </a:p>
        </p:txBody>
      </p:sp>
      <p:cxnSp>
        <p:nvCxnSpPr>
          <p:cNvPr id="28" name="Conector recto de flecha 27">
            <a:extLst>
              <a:ext uri="{FF2B5EF4-FFF2-40B4-BE49-F238E27FC236}">
                <a16:creationId xmlns:a16="http://schemas.microsoft.com/office/drawing/2014/main" id="{FC73E4D5-1B7F-1619-3E9F-2B133967A5D9}"/>
              </a:ext>
            </a:extLst>
          </p:cNvPr>
          <p:cNvCxnSpPr>
            <a:cxnSpLocks/>
            <a:stCxn id="27" idx="1"/>
            <a:endCxn id="29" idx="3"/>
          </p:cNvCxnSpPr>
          <p:nvPr/>
        </p:nvCxnSpPr>
        <p:spPr>
          <a:xfrm flipH="1" flipV="1">
            <a:off x="2755316" y="4151307"/>
            <a:ext cx="3761690" cy="284102"/>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29" name="Rectángulo: esquinas redondeadas 28">
            <a:extLst>
              <a:ext uri="{FF2B5EF4-FFF2-40B4-BE49-F238E27FC236}">
                <a16:creationId xmlns:a16="http://schemas.microsoft.com/office/drawing/2014/main" id="{22AC7BFA-73E5-23C9-6F4B-D52BDA0D152F}"/>
              </a:ext>
            </a:extLst>
          </p:cNvPr>
          <p:cNvSpPr/>
          <p:nvPr/>
        </p:nvSpPr>
        <p:spPr>
          <a:xfrm>
            <a:off x="274320" y="3500539"/>
            <a:ext cx="2480996" cy="1301535"/>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sp>
        <p:nvSpPr>
          <p:cNvPr id="30" name="CuadroTexto 29">
            <a:extLst>
              <a:ext uri="{FF2B5EF4-FFF2-40B4-BE49-F238E27FC236}">
                <a16:creationId xmlns:a16="http://schemas.microsoft.com/office/drawing/2014/main" id="{29589BB6-E479-F2D1-3ECA-6964AD4C9E33}"/>
              </a:ext>
            </a:extLst>
          </p:cNvPr>
          <p:cNvSpPr txBox="1"/>
          <p:nvPr/>
        </p:nvSpPr>
        <p:spPr>
          <a:xfrm>
            <a:off x="5983717" y="3180033"/>
            <a:ext cx="1571053" cy="369332"/>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b="1" dirty="0">
                <a:solidFill>
                  <a:srgbClr val="FF0000"/>
                </a:solidFill>
              </a:rPr>
              <a:t>TIROS LIBRES</a:t>
            </a:r>
          </a:p>
        </p:txBody>
      </p:sp>
      <p:cxnSp>
        <p:nvCxnSpPr>
          <p:cNvPr id="31" name="Conector recto de flecha 30">
            <a:extLst>
              <a:ext uri="{FF2B5EF4-FFF2-40B4-BE49-F238E27FC236}">
                <a16:creationId xmlns:a16="http://schemas.microsoft.com/office/drawing/2014/main" id="{E477765A-15E0-1AA0-6F74-6C34FDCDCE7F}"/>
              </a:ext>
            </a:extLst>
          </p:cNvPr>
          <p:cNvCxnSpPr>
            <a:cxnSpLocks/>
          </p:cNvCxnSpPr>
          <p:nvPr/>
        </p:nvCxnSpPr>
        <p:spPr>
          <a:xfrm flipH="1" flipV="1">
            <a:off x="2096079" y="2871492"/>
            <a:ext cx="3887638" cy="523991"/>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32" name="Rectángulo: esquinas redondeadas 31">
            <a:extLst>
              <a:ext uri="{FF2B5EF4-FFF2-40B4-BE49-F238E27FC236}">
                <a16:creationId xmlns:a16="http://schemas.microsoft.com/office/drawing/2014/main" id="{69100EAD-104A-5BB5-D548-D656BE43F186}"/>
              </a:ext>
            </a:extLst>
          </p:cNvPr>
          <p:cNvSpPr/>
          <p:nvPr/>
        </p:nvSpPr>
        <p:spPr>
          <a:xfrm>
            <a:off x="274320" y="2289761"/>
            <a:ext cx="1786931" cy="119495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sp>
        <p:nvSpPr>
          <p:cNvPr id="33" name="CuadroTexto 32">
            <a:extLst>
              <a:ext uri="{FF2B5EF4-FFF2-40B4-BE49-F238E27FC236}">
                <a16:creationId xmlns:a16="http://schemas.microsoft.com/office/drawing/2014/main" id="{42EAA30C-DCEB-783D-A02E-D0A880AF4194}"/>
              </a:ext>
            </a:extLst>
          </p:cNvPr>
          <p:cNvSpPr txBox="1"/>
          <p:nvPr/>
        </p:nvSpPr>
        <p:spPr>
          <a:xfrm>
            <a:off x="3474720" y="1199172"/>
            <a:ext cx="1725705" cy="369332"/>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b="1" dirty="0">
                <a:solidFill>
                  <a:srgbClr val="FF0000"/>
                </a:solidFill>
              </a:rPr>
              <a:t>META/ESQUINA</a:t>
            </a:r>
          </a:p>
        </p:txBody>
      </p:sp>
      <p:cxnSp>
        <p:nvCxnSpPr>
          <p:cNvPr id="34" name="Conector recto de flecha 33">
            <a:extLst>
              <a:ext uri="{FF2B5EF4-FFF2-40B4-BE49-F238E27FC236}">
                <a16:creationId xmlns:a16="http://schemas.microsoft.com/office/drawing/2014/main" id="{96656DAD-5148-FD10-BDA8-A8A380352FC5}"/>
              </a:ext>
            </a:extLst>
          </p:cNvPr>
          <p:cNvCxnSpPr>
            <a:cxnSpLocks/>
          </p:cNvCxnSpPr>
          <p:nvPr/>
        </p:nvCxnSpPr>
        <p:spPr>
          <a:xfrm flipH="1">
            <a:off x="2803529" y="1383839"/>
            <a:ext cx="671191" cy="226254"/>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35" name="Rectángulo: esquinas redondeadas 34">
            <a:extLst>
              <a:ext uri="{FF2B5EF4-FFF2-40B4-BE49-F238E27FC236}">
                <a16:creationId xmlns:a16="http://schemas.microsoft.com/office/drawing/2014/main" id="{92459248-04F2-0299-A27D-ED9B2553CCCE}"/>
              </a:ext>
            </a:extLst>
          </p:cNvPr>
          <p:cNvSpPr/>
          <p:nvPr/>
        </p:nvSpPr>
        <p:spPr>
          <a:xfrm>
            <a:off x="2096080" y="1424643"/>
            <a:ext cx="694064" cy="2057989"/>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sp>
        <p:nvSpPr>
          <p:cNvPr id="36" name="CuadroTexto 35">
            <a:extLst>
              <a:ext uri="{FF2B5EF4-FFF2-40B4-BE49-F238E27FC236}">
                <a16:creationId xmlns:a16="http://schemas.microsoft.com/office/drawing/2014/main" id="{34EFB9F8-E080-A489-7DA4-2A6BFE056C24}"/>
              </a:ext>
            </a:extLst>
          </p:cNvPr>
          <p:cNvSpPr txBox="1"/>
          <p:nvPr/>
        </p:nvSpPr>
        <p:spPr>
          <a:xfrm>
            <a:off x="6203240" y="2503922"/>
            <a:ext cx="2132770" cy="369332"/>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b="1" dirty="0">
                <a:solidFill>
                  <a:srgbClr val="FF0000"/>
                </a:solidFill>
              </a:rPr>
              <a:t>SAQUES DE BANDA</a:t>
            </a:r>
          </a:p>
        </p:txBody>
      </p:sp>
      <p:cxnSp>
        <p:nvCxnSpPr>
          <p:cNvPr id="37" name="Conector recto de flecha 36">
            <a:extLst>
              <a:ext uri="{FF2B5EF4-FFF2-40B4-BE49-F238E27FC236}">
                <a16:creationId xmlns:a16="http://schemas.microsoft.com/office/drawing/2014/main" id="{0CFC7955-9BB6-2780-4A6B-8365FD5D0FFF}"/>
              </a:ext>
            </a:extLst>
          </p:cNvPr>
          <p:cNvCxnSpPr>
            <a:cxnSpLocks/>
          </p:cNvCxnSpPr>
          <p:nvPr/>
        </p:nvCxnSpPr>
        <p:spPr>
          <a:xfrm flipH="1" flipV="1">
            <a:off x="2286192" y="2150324"/>
            <a:ext cx="3917048" cy="523991"/>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38" name="Rectángulo: esquinas redondeadas 37">
            <a:extLst>
              <a:ext uri="{FF2B5EF4-FFF2-40B4-BE49-F238E27FC236}">
                <a16:creationId xmlns:a16="http://schemas.microsoft.com/office/drawing/2014/main" id="{2492FB0C-13BA-8F13-C4B3-B86A33B43740}"/>
              </a:ext>
            </a:extLst>
          </p:cNvPr>
          <p:cNvSpPr/>
          <p:nvPr/>
        </p:nvSpPr>
        <p:spPr>
          <a:xfrm>
            <a:off x="676627" y="1392986"/>
            <a:ext cx="1574737" cy="888861"/>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sp>
        <p:nvSpPr>
          <p:cNvPr id="39" name="CuadroTexto 38">
            <a:extLst>
              <a:ext uri="{FF2B5EF4-FFF2-40B4-BE49-F238E27FC236}">
                <a16:creationId xmlns:a16="http://schemas.microsoft.com/office/drawing/2014/main" id="{F5D03146-1277-EF74-4B9D-8F1E68B5572C}"/>
              </a:ext>
            </a:extLst>
          </p:cNvPr>
          <p:cNvSpPr txBox="1"/>
          <p:nvPr/>
        </p:nvSpPr>
        <p:spPr>
          <a:xfrm>
            <a:off x="5396345" y="1687145"/>
            <a:ext cx="1855069" cy="369332"/>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b="1" dirty="0">
                <a:solidFill>
                  <a:srgbClr val="FF0000"/>
                </a:solidFill>
              </a:rPr>
              <a:t>SUSTITUCIONES</a:t>
            </a:r>
          </a:p>
        </p:txBody>
      </p:sp>
      <p:cxnSp>
        <p:nvCxnSpPr>
          <p:cNvPr id="40" name="Conector recto de flecha 39">
            <a:extLst>
              <a:ext uri="{FF2B5EF4-FFF2-40B4-BE49-F238E27FC236}">
                <a16:creationId xmlns:a16="http://schemas.microsoft.com/office/drawing/2014/main" id="{87259FA8-5F88-84D7-5ED1-1C0759C817DF}"/>
              </a:ext>
            </a:extLst>
          </p:cNvPr>
          <p:cNvCxnSpPr>
            <a:cxnSpLocks/>
            <a:endCxn id="41" idx="3"/>
          </p:cNvCxnSpPr>
          <p:nvPr/>
        </p:nvCxnSpPr>
        <p:spPr>
          <a:xfrm flipH="1" flipV="1">
            <a:off x="676656" y="1835898"/>
            <a:ext cx="4719689" cy="56232"/>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41" name="Rectángulo: esquinas redondeadas 40">
            <a:extLst>
              <a:ext uri="{FF2B5EF4-FFF2-40B4-BE49-F238E27FC236}">
                <a16:creationId xmlns:a16="http://schemas.microsoft.com/office/drawing/2014/main" id="{F89BCA6B-F9F5-D805-153C-C2D07FEE9170}"/>
              </a:ext>
            </a:extLst>
          </p:cNvPr>
          <p:cNvSpPr/>
          <p:nvPr/>
        </p:nvSpPr>
        <p:spPr>
          <a:xfrm>
            <a:off x="274319" y="1367726"/>
            <a:ext cx="402337" cy="936343"/>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4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3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7"/>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xit" presetSubtype="0" fill="hold" grpId="1" nodeType="withEffect">
                                  <p:stCondLst>
                                    <p:cond delay="0"/>
                                  </p:stCondLst>
                                  <p:childTnLst>
                                    <p:set>
                                      <p:cBhvr>
                                        <p:cTn id="48" dur="1" fill="hold">
                                          <p:stCondLst>
                                            <p:cond delay="0"/>
                                          </p:stCondLst>
                                        </p:cTn>
                                        <p:tgtEl>
                                          <p:spTgt spid="32"/>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31"/>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3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xit" presetSubtype="0" fill="hold" grpId="1" nodeType="withEffect">
                                  <p:stCondLst>
                                    <p:cond delay="0"/>
                                  </p:stCondLst>
                                  <p:childTnLst>
                                    <p:set>
                                      <p:cBhvr>
                                        <p:cTn id="62" dur="1" fill="hold">
                                          <p:stCondLst>
                                            <p:cond delay="0"/>
                                          </p:stCondLst>
                                        </p:cTn>
                                        <p:tgtEl>
                                          <p:spTgt spid="35"/>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34"/>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33"/>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29"/>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28"/>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9" grpId="0" animBg="1"/>
      <p:bldP spid="29" grpId="1" animBg="1"/>
      <p:bldP spid="30" grpId="0" animBg="1"/>
      <p:bldP spid="30" grpId="1" animBg="1"/>
      <p:bldP spid="32" grpId="0" animBg="1"/>
      <p:bldP spid="32" grpId="1" animBg="1"/>
      <p:bldP spid="33" grpId="0" animBg="1"/>
      <p:bldP spid="33" grpId="1" animBg="1"/>
      <p:bldP spid="35" grpId="0" animBg="1"/>
      <p:bldP spid="35" grpId="1" animBg="1"/>
      <p:bldP spid="36" grpId="0" animBg="1"/>
      <p:bldP spid="36" grpId="1" animBg="1"/>
      <p:bldP spid="38" grpId="0" animBg="1"/>
      <p:bldP spid="38" grpId="1" animBg="1"/>
      <p:bldP spid="39" grpId="0" animBg="1"/>
      <p:bldP spid="39" grpId="1" animBg="1"/>
      <p:bldP spid="41" grpId="0" animBg="1"/>
      <p:bldP spid="4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a:extLst>
            <a:ext uri="{FF2B5EF4-FFF2-40B4-BE49-F238E27FC236}">
              <a16:creationId xmlns:a16="http://schemas.microsoft.com/office/drawing/2014/main" id="{D08982D9-62D9-4A10-DFBF-B436909DD6B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33274B9-1895-03F9-2989-1F6506396780}"/>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FEB8EB2E-83C9-10E5-99AC-4F413B736EF1}"/>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ECE1724A-00A2-18F1-1F3E-17DFF5A19696}"/>
              </a:ext>
            </a:extLst>
          </p:cNvPr>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014911FB-D785-6EF4-8116-19D632417C51}"/>
              </a:ext>
            </a:extLst>
          </p:cNvPr>
          <p:cNvPicPr>
            <a:picLocks noChangeAspect="1"/>
          </p:cNvPicPr>
          <p:nvPr/>
        </p:nvPicPr>
        <p:blipFill>
          <a:blip r:embed="rId4"/>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E29C75A2-E921-C7C9-C63F-D8AEC1AD111B}"/>
              </a:ext>
            </a:extLst>
          </p:cNvPr>
          <p:cNvSpPr/>
          <p:nvPr/>
        </p:nvSpPr>
        <p:spPr>
          <a:xfrm>
            <a:off x="676656" y="0"/>
            <a:ext cx="7790688" cy="548640"/>
          </a:xfrm>
          <a:prstGeom prst="rect">
            <a:avLst/>
          </a:prstGeom>
          <a:noFill/>
          <a:ln/>
        </p:spPr>
        <p:txBody>
          <a:bodyPr wrap="square" lIns="0" tIns="0" rIns="0" bIns="0" rtlCol="0" anchor="ctr"/>
          <a:lstStyle/>
          <a:p>
            <a:pPr marL="0" indent="0" algn="ctr">
              <a:buNone/>
            </a:pPr>
            <a:r>
              <a:rPr lang="es-ES_tradnl" sz="1400" b="1" noProof="0" dirty="0">
                <a:solidFill>
                  <a:srgbClr val="FFFFFF"/>
                </a:solidFill>
                <a:latin typeface="Calibri" pitchFamily="34" charset="0"/>
                <a:ea typeface="Calibri" pitchFamily="34" charset="-122"/>
                <a:cs typeface="Calibri" pitchFamily="34" charset="-120"/>
              </a:rPr>
              <a:t>TÉCNICA DE BANDERA</a:t>
            </a:r>
            <a:endParaRPr lang="es-ES_tradnl" sz="1400" noProof="0" dirty="0"/>
          </a:p>
        </p:txBody>
      </p:sp>
      <p:sp>
        <p:nvSpPr>
          <p:cNvPr id="7" name="Shape 3">
            <a:extLst>
              <a:ext uri="{FF2B5EF4-FFF2-40B4-BE49-F238E27FC236}">
                <a16:creationId xmlns:a16="http://schemas.microsoft.com/office/drawing/2014/main" id="{DB81E732-FBAC-A144-6771-45C78F4B1BD6}"/>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C826EA47-C913-014D-5F77-484A32389C14}"/>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F0101B6C-F79F-4075-004B-8DA2100B51AC}"/>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D4BC2EFA-00DB-F51E-CAFC-B51C57F8219E}"/>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1" name="Text 7">
            <a:extLst>
              <a:ext uri="{FF2B5EF4-FFF2-40B4-BE49-F238E27FC236}">
                <a16:creationId xmlns:a16="http://schemas.microsoft.com/office/drawing/2014/main" id="{AD2C8EB3-0D0C-17FC-EBDE-02482EDD3541}"/>
              </a:ext>
            </a:extLst>
          </p:cNvPr>
          <p:cNvSpPr/>
          <p:nvPr/>
        </p:nvSpPr>
        <p:spPr>
          <a:xfrm>
            <a:off x="365760" y="704088"/>
            <a:ext cx="8412480" cy="384048"/>
          </a:xfrm>
          <a:prstGeom prst="rect">
            <a:avLst/>
          </a:prstGeom>
          <a:noFill/>
          <a:ln/>
        </p:spPr>
        <p:txBody>
          <a:bodyPr wrap="square" lIns="0" tIns="0" rIns="0" bIns="0" rtlCol="0" anchor="ctr"/>
          <a:lstStyle/>
          <a:p>
            <a:pPr marL="0" indent="0">
              <a:buNone/>
            </a:pPr>
            <a:endParaRPr lang="es-ES_tradnl" sz="2000" noProof="0"/>
          </a:p>
        </p:txBody>
      </p:sp>
      <p:sp>
        <p:nvSpPr>
          <p:cNvPr id="13" name="Text 9">
            <a:extLst>
              <a:ext uri="{FF2B5EF4-FFF2-40B4-BE49-F238E27FC236}">
                <a16:creationId xmlns:a16="http://schemas.microsoft.com/office/drawing/2014/main" id="{C5A051D1-4AAB-2A3D-A834-3818F41E07C4}"/>
              </a:ext>
            </a:extLst>
          </p:cNvPr>
          <p:cNvSpPr/>
          <p:nvPr/>
        </p:nvSpPr>
        <p:spPr>
          <a:xfrm>
            <a:off x="320040" y="770188"/>
            <a:ext cx="3977640" cy="438912"/>
          </a:xfrm>
          <a:prstGeom prst="rect">
            <a:avLst/>
          </a:prstGeom>
          <a:noFill/>
          <a:ln/>
        </p:spPr>
        <p:txBody>
          <a:bodyPr wrap="square" lIns="0" tIns="0" rIns="0" bIns="0" rtlCol="0" anchor="ctr"/>
          <a:lstStyle/>
          <a:p>
            <a:pPr marL="0" indent="0" algn="ctr">
              <a:buNone/>
            </a:pPr>
            <a:endParaRPr lang="es-ES_tradnl" sz="1600" noProof="0" dirty="0"/>
          </a:p>
        </p:txBody>
      </p:sp>
      <p:sp>
        <p:nvSpPr>
          <p:cNvPr id="15" name="Shape 11">
            <a:extLst>
              <a:ext uri="{FF2B5EF4-FFF2-40B4-BE49-F238E27FC236}">
                <a16:creationId xmlns:a16="http://schemas.microsoft.com/office/drawing/2014/main" id="{A361BF95-D661-7028-CA9F-87A61837CD8E}"/>
              </a:ext>
            </a:extLst>
          </p:cNvPr>
          <p:cNvSpPr/>
          <p:nvPr/>
        </p:nvSpPr>
        <p:spPr>
          <a:xfrm>
            <a:off x="512064" y="1209100"/>
            <a:ext cx="201168" cy="201168"/>
          </a:xfrm>
          <a:prstGeom prst="rect">
            <a:avLst/>
          </a:prstGeom>
          <a:solidFill>
            <a:srgbClr val="C8102E"/>
          </a:solidFill>
          <a:ln w="12700">
            <a:solidFill>
              <a:srgbClr val="333333"/>
            </a:solidFill>
            <a:prstDash val="solid"/>
          </a:ln>
        </p:spPr>
        <p:txBody>
          <a:bodyPr/>
          <a:lstStyle/>
          <a:p>
            <a:endParaRPr lang="es-ES_tradnl" noProof="0"/>
          </a:p>
        </p:txBody>
      </p:sp>
      <p:sp>
        <p:nvSpPr>
          <p:cNvPr id="16" name="Text 12">
            <a:extLst>
              <a:ext uri="{FF2B5EF4-FFF2-40B4-BE49-F238E27FC236}">
                <a16:creationId xmlns:a16="http://schemas.microsoft.com/office/drawing/2014/main" id="{2E713C17-3490-6683-4F95-BF8E530E2635}"/>
              </a:ext>
            </a:extLst>
          </p:cNvPr>
          <p:cNvSpPr/>
          <p:nvPr/>
        </p:nvSpPr>
        <p:spPr>
          <a:xfrm>
            <a:off x="512064" y="1209100"/>
            <a:ext cx="201168" cy="201168"/>
          </a:xfrm>
          <a:prstGeom prst="rect">
            <a:avLst/>
          </a:prstGeom>
          <a:noFill/>
          <a:ln/>
        </p:spPr>
        <p:txBody>
          <a:bodyPr wrap="square" lIns="0" tIns="0" rIns="0" bIns="0" rtlCol="0" anchor="ctr"/>
          <a:lstStyle/>
          <a:p>
            <a:pPr marL="0" indent="0" algn="ctr">
              <a:buNone/>
            </a:pPr>
            <a:r>
              <a:rPr lang="es-ES_tradnl" sz="1000" noProof="0" dirty="0">
                <a:solidFill>
                  <a:srgbClr val="FFFFFF"/>
                </a:solidFill>
                <a:latin typeface="Calibri" pitchFamily="34" charset="0"/>
                <a:ea typeface="Calibri" pitchFamily="34" charset="-122"/>
                <a:cs typeface="Calibri" pitchFamily="34" charset="-120"/>
              </a:rPr>
              <a:t>✓</a:t>
            </a:r>
            <a:endParaRPr lang="es-ES_tradnl" sz="1000" noProof="0" dirty="0"/>
          </a:p>
        </p:txBody>
      </p:sp>
      <p:sp>
        <p:nvSpPr>
          <p:cNvPr id="17" name="Text 13">
            <a:extLst>
              <a:ext uri="{FF2B5EF4-FFF2-40B4-BE49-F238E27FC236}">
                <a16:creationId xmlns:a16="http://schemas.microsoft.com/office/drawing/2014/main" id="{BFEBFE92-6913-89D8-018A-DE75668675CC}"/>
              </a:ext>
            </a:extLst>
          </p:cNvPr>
          <p:cNvSpPr/>
          <p:nvPr/>
        </p:nvSpPr>
        <p:spPr>
          <a:xfrm>
            <a:off x="911520" y="1209100"/>
            <a:ext cx="7592400" cy="251461"/>
          </a:xfrm>
          <a:prstGeom prst="rect">
            <a:avLst/>
          </a:prstGeom>
          <a:noFill/>
          <a:ln/>
        </p:spPr>
        <p:txBody>
          <a:bodyPr wrap="square" lIns="0" tIns="0" rIns="0" bIns="0" rtlCol="0" anchor="ctr"/>
          <a:lstStyle/>
          <a:p>
            <a:pPr marL="0" indent="0">
              <a:buNone/>
            </a:pPr>
            <a:r>
              <a:rPr lang="es-ES_tradnl" sz="1100" dirty="0">
                <a:solidFill>
                  <a:srgbClr val="1A1A1A"/>
                </a:solidFill>
                <a:latin typeface="Calibri" pitchFamily="34" charset="0"/>
                <a:cs typeface="Calibri" pitchFamily="34" charset="-120"/>
              </a:rPr>
              <a:t>Durante el partido, bandera desplegada y del lado del terreno de juego.</a:t>
            </a:r>
            <a:endParaRPr lang="es-ES_tradnl" sz="1100" noProof="0" dirty="0"/>
          </a:p>
        </p:txBody>
      </p:sp>
      <p:sp>
        <p:nvSpPr>
          <p:cNvPr id="18" name="Shape 14">
            <a:extLst>
              <a:ext uri="{FF2B5EF4-FFF2-40B4-BE49-F238E27FC236}">
                <a16:creationId xmlns:a16="http://schemas.microsoft.com/office/drawing/2014/main" id="{5B15889D-DC08-E4CF-1CB8-090162A34993}"/>
              </a:ext>
            </a:extLst>
          </p:cNvPr>
          <p:cNvSpPr/>
          <p:nvPr/>
        </p:nvSpPr>
        <p:spPr>
          <a:xfrm>
            <a:off x="512064" y="1757740"/>
            <a:ext cx="201168" cy="201168"/>
          </a:xfrm>
          <a:prstGeom prst="rect">
            <a:avLst/>
          </a:prstGeom>
          <a:solidFill>
            <a:srgbClr val="C8102E"/>
          </a:solidFill>
          <a:ln w="12700">
            <a:solidFill>
              <a:srgbClr val="333333"/>
            </a:solidFill>
            <a:prstDash val="solid"/>
          </a:ln>
        </p:spPr>
        <p:txBody>
          <a:bodyPr/>
          <a:lstStyle/>
          <a:p>
            <a:endParaRPr lang="es-ES_tradnl" noProof="0"/>
          </a:p>
        </p:txBody>
      </p:sp>
      <p:sp>
        <p:nvSpPr>
          <p:cNvPr id="19" name="Text 15">
            <a:extLst>
              <a:ext uri="{FF2B5EF4-FFF2-40B4-BE49-F238E27FC236}">
                <a16:creationId xmlns:a16="http://schemas.microsoft.com/office/drawing/2014/main" id="{9682D000-67A5-BE14-9AA4-BC2B959DF820}"/>
              </a:ext>
            </a:extLst>
          </p:cNvPr>
          <p:cNvSpPr/>
          <p:nvPr/>
        </p:nvSpPr>
        <p:spPr>
          <a:xfrm>
            <a:off x="512064" y="1757740"/>
            <a:ext cx="201168" cy="201168"/>
          </a:xfrm>
          <a:prstGeom prst="rect">
            <a:avLst/>
          </a:prstGeom>
          <a:noFill/>
          <a:ln/>
        </p:spPr>
        <p:txBody>
          <a:bodyPr wrap="square" lIns="0" tIns="0" rIns="0" bIns="0" rtlCol="0" anchor="ctr"/>
          <a:lstStyle/>
          <a:p>
            <a:pPr marL="0" indent="0" algn="ctr">
              <a:buNone/>
            </a:pPr>
            <a:r>
              <a:rPr lang="es-ES_tradnl" sz="1000" noProof="0" dirty="0">
                <a:solidFill>
                  <a:srgbClr val="FFFFFF"/>
                </a:solidFill>
                <a:latin typeface="Calibri" pitchFamily="34" charset="0"/>
                <a:ea typeface="Calibri" pitchFamily="34" charset="-122"/>
                <a:cs typeface="Calibri" pitchFamily="34" charset="-120"/>
              </a:rPr>
              <a:t>✓</a:t>
            </a:r>
            <a:endParaRPr lang="es-ES_tradnl" sz="1000" noProof="0" dirty="0"/>
          </a:p>
        </p:txBody>
      </p:sp>
      <p:sp>
        <p:nvSpPr>
          <p:cNvPr id="20" name="Text 16">
            <a:extLst>
              <a:ext uri="{FF2B5EF4-FFF2-40B4-BE49-F238E27FC236}">
                <a16:creationId xmlns:a16="http://schemas.microsoft.com/office/drawing/2014/main" id="{33A873AE-25A7-7A68-2B37-455E7ADDDD99}"/>
              </a:ext>
            </a:extLst>
          </p:cNvPr>
          <p:cNvSpPr/>
          <p:nvPr/>
        </p:nvSpPr>
        <p:spPr>
          <a:xfrm>
            <a:off x="911520" y="1757740"/>
            <a:ext cx="7592400" cy="251461"/>
          </a:xfrm>
          <a:prstGeom prst="rect">
            <a:avLst/>
          </a:prstGeom>
          <a:noFill/>
          <a:ln/>
        </p:spPr>
        <p:txBody>
          <a:bodyPr wrap="square" lIns="0" tIns="0" rIns="0" bIns="0" rtlCol="0" anchor="ctr"/>
          <a:lstStyle/>
          <a:p>
            <a:pPr marL="0" indent="0">
              <a:buNone/>
            </a:pPr>
            <a:r>
              <a:rPr lang="es-ES_tradnl" sz="1100" noProof="0" dirty="0">
                <a:solidFill>
                  <a:srgbClr val="1A1A1A"/>
                </a:solidFill>
                <a:latin typeface="Calibri" pitchFamily="34" charset="0"/>
                <a:ea typeface="Calibri" pitchFamily="34" charset="-122"/>
                <a:cs typeface="Calibri" pitchFamily="34" charset="-120"/>
              </a:rPr>
              <a:t>Por defecto la llevamos en la mano izquierda, carrera lateral, cuando estamos quietos de cara al campo, </a:t>
            </a:r>
            <a:r>
              <a:rPr lang="es-ES_tradnl" sz="1100" noProof="0" dirty="0" err="1">
                <a:solidFill>
                  <a:srgbClr val="1A1A1A"/>
                </a:solidFill>
                <a:latin typeface="Calibri" pitchFamily="34" charset="0"/>
                <a:ea typeface="Calibri" pitchFamily="34" charset="-122"/>
                <a:cs typeface="Calibri" pitchFamily="34" charset="-120"/>
              </a:rPr>
              <a:t>etc</a:t>
            </a:r>
            <a:r>
              <a:rPr lang="es-ES_tradnl" sz="1100" noProof="0" dirty="0">
                <a:solidFill>
                  <a:srgbClr val="1A1A1A"/>
                </a:solidFill>
                <a:latin typeface="Calibri" pitchFamily="34" charset="0"/>
                <a:ea typeface="Calibri" pitchFamily="34" charset="-122"/>
                <a:cs typeface="Calibri" pitchFamily="34" charset="-120"/>
              </a:rPr>
              <a:t>…</a:t>
            </a:r>
            <a:endParaRPr lang="es-ES_tradnl" sz="1100" noProof="0" dirty="0"/>
          </a:p>
        </p:txBody>
      </p:sp>
      <p:sp>
        <p:nvSpPr>
          <p:cNvPr id="21" name="Shape 17">
            <a:extLst>
              <a:ext uri="{FF2B5EF4-FFF2-40B4-BE49-F238E27FC236}">
                <a16:creationId xmlns:a16="http://schemas.microsoft.com/office/drawing/2014/main" id="{998355C6-FEBE-60FC-1024-822D2A8C8567}"/>
              </a:ext>
            </a:extLst>
          </p:cNvPr>
          <p:cNvSpPr/>
          <p:nvPr/>
        </p:nvSpPr>
        <p:spPr>
          <a:xfrm>
            <a:off x="512064" y="2306380"/>
            <a:ext cx="201168" cy="201168"/>
          </a:xfrm>
          <a:prstGeom prst="rect">
            <a:avLst/>
          </a:prstGeom>
          <a:solidFill>
            <a:srgbClr val="C8102E"/>
          </a:solidFill>
          <a:ln w="12700">
            <a:solidFill>
              <a:srgbClr val="333333"/>
            </a:solidFill>
            <a:prstDash val="solid"/>
          </a:ln>
        </p:spPr>
        <p:txBody>
          <a:bodyPr/>
          <a:lstStyle/>
          <a:p>
            <a:endParaRPr lang="es-ES_tradnl" noProof="0"/>
          </a:p>
        </p:txBody>
      </p:sp>
      <p:sp>
        <p:nvSpPr>
          <p:cNvPr id="22" name="Text 18">
            <a:extLst>
              <a:ext uri="{FF2B5EF4-FFF2-40B4-BE49-F238E27FC236}">
                <a16:creationId xmlns:a16="http://schemas.microsoft.com/office/drawing/2014/main" id="{24839A2C-6BCA-EE8E-EC02-0E9A84837DDC}"/>
              </a:ext>
            </a:extLst>
          </p:cNvPr>
          <p:cNvSpPr/>
          <p:nvPr/>
        </p:nvSpPr>
        <p:spPr>
          <a:xfrm>
            <a:off x="512064" y="2306380"/>
            <a:ext cx="201168" cy="201168"/>
          </a:xfrm>
          <a:prstGeom prst="rect">
            <a:avLst/>
          </a:prstGeom>
          <a:noFill/>
          <a:ln/>
        </p:spPr>
        <p:txBody>
          <a:bodyPr wrap="square" lIns="0" tIns="0" rIns="0" bIns="0" rtlCol="0" anchor="ctr"/>
          <a:lstStyle/>
          <a:p>
            <a:pPr marL="0" indent="0" algn="ctr">
              <a:buNone/>
            </a:pPr>
            <a:r>
              <a:rPr lang="es-ES_tradnl" sz="1000" noProof="0">
                <a:solidFill>
                  <a:srgbClr val="FFFFFF"/>
                </a:solidFill>
                <a:latin typeface="Calibri" pitchFamily="34" charset="0"/>
                <a:ea typeface="Calibri" pitchFamily="34" charset="-122"/>
                <a:cs typeface="Calibri" pitchFamily="34" charset="-120"/>
              </a:rPr>
              <a:t>✓</a:t>
            </a:r>
            <a:endParaRPr lang="es-ES_tradnl" sz="1000" noProof="0"/>
          </a:p>
        </p:txBody>
      </p:sp>
      <p:sp>
        <p:nvSpPr>
          <p:cNvPr id="23" name="Text 19">
            <a:extLst>
              <a:ext uri="{FF2B5EF4-FFF2-40B4-BE49-F238E27FC236}">
                <a16:creationId xmlns:a16="http://schemas.microsoft.com/office/drawing/2014/main" id="{5872176B-7BE0-F162-F7D9-A79E24CA9F55}"/>
              </a:ext>
            </a:extLst>
          </p:cNvPr>
          <p:cNvSpPr/>
          <p:nvPr/>
        </p:nvSpPr>
        <p:spPr>
          <a:xfrm>
            <a:off x="911520" y="2306380"/>
            <a:ext cx="7592400" cy="251461"/>
          </a:xfrm>
          <a:prstGeom prst="rect">
            <a:avLst/>
          </a:prstGeom>
          <a:noFill/>
          <a:ln/>
        </p:spPr>
        <p:txBody>
          <a:bodyPr wrap="square" lIns="0" tIns="0" rIns="0" bIns="0" rtlCol="0" anchor="ctr"/>
          <a:lstStyle/>
          <a:p>
            <a:pPr marL="0" indent="0">
              <a:buNone/>
            </a:pPr>
            <a:r>
              <a:rPr lang="es-ES_tradnl" sz="1100" dirty="0">
                <a:solidFill>
                  <a:srgbClr val="1A1A1A"/>
                </a:solidFill>
                <a:latin typeface="Calibri" pitchFamily="34" charset="0"/>
                <a:cs typeface="Calibri" pitchFamily="34" charset="-120"/>
              </a:rPr>
              <a:t>Señalo relajado, sin prisa, sin banderazos, de forma elegante.</a:t>
            </a:r>
            <a:endParaRPr lang="es-ES_tradnl" sz="1100" noProof="0" dirty="0"/>
          </a:p>
        </p:txBody>
      </p:sp>
      <p:sp>
        <p:nvSpPr>
          <p:cNvPr id="24" name="Shape 20">
            <a:extLst>
              <a:ext uri="{FF2B5EF4-FFF2-40B4-BE49-F238E27FC236}">
                <a16:creationId xmlns:a16="http://schemas.microsoft.com/office/drawing/2014/main" id="{5A35B4CB-6836-15B9-38D4-19614AFDB077}"/>
              </a:ext>
            </a:extLst>
          </p:cNvPr>
          <p:cNvSpPr/>
          <p:nvPr/>
        </p:nvSpPr>
        <p:spPr>
          <a:xfrm>
            <a:off x="512064" y="2855020"/>
            <a:ext cx="201168" cy="201168"/>
          </a:xfrm>
          <a:prstGeom prst="rect">
            <a:avLst/>
          </a:prstGeom>
          <a:solidFill>
            <a:srgbClr val="C8102E"/>
          </a:solidFill>
          <a:ln w="12700">
            <a:solidFill>
              <a:srgbClr val="333333"/>
            </a:solidFill>
            <a:prstDash val="solid"/>
          </a:ln>
        </p:spPr>
        <p:txBody>
          <a:bodyPr/>
          <a:lstStyle/>
          <a:p>
            <a:endParaRPr lang="es-ES_tradnl" noProof="0"/>
          </a:p>
        </p:txBody>
      </p:sp>
      <p:sp>
        <p:nvSpPr>
          <p:cNvPr id="25" name="Text 21">
            <a:extLst>
              <a:ext uri="{FF2B5EF4-FFF2-40B4-BE49-F238E27FC236}">
                <a16:creationId xmlns:a16="http://schemas.microsoft.com/office/drawing/2014/main" id="{F8C20E0A-5E99-06E2-07DC-60BF3CF624A5}"/>
              </a:ext>
            </a:extLst>
          </p:cNvPr>
          <p:cNvSpPr/>
          <p:nvPr/>
        </p:nvSpPr>
        <p:spPr>
          <a:xfrm>
            <a:off x="512064" y="2855020"/>
            <a:ext cx="201168" cy="201168"/>
          </a:xfrm>
          <a:prstGeom prst="rect">
            <a:avLst/>
          </a:prstGeom>
          <a:noFill/>
          <a:ln/>
        </p:spPr>
        <p:txBody>
          <a:bodyPr wrap="square" lIns="0" tIns="0" rIns="0" bIns="0" rtlCol="0" anchor="ctr"/>
          <a:lstStyle/>
          <a:p>
            <a:pPr marL="0" indent="0" algn="ctr">
              <a:buNone/>
            </a:pPr>
            <a:r>
              <a:rPr lang="es-ES_tradnl" sz="1000" noProof="0">
                <a:solidFill>
                  <a:srgbClr val="FFFFFF"/>
                </a:solidFill>
                <a:latin typeface="Calibri" pitchFamily="34" charset="0"/>
                <a:ea typeface="Calibri" pitchFamily="34" charset="-122"/>
                <a:cs typeface="Calibri" pitchFamily="34" charset="-120"/>
              </a:rPr>
              <a:t>✓</a:t>
            </a:r>
            <a:endParaRPr lang="es-ES_tradnl" sz="1000" noProof="0"/>
          </a:p>
        </p:txBody>
      </p:sp>
      <p:sp>
        <p:nvSpPr>
          <p:cNvPr id="26" name="Text 22">
            <a:extLst>
              <a:ext uri="{FF2B5EF4-FFF2-40B4-BE49-F238E27FC236}">
                <a16:creationId xmlns:a16="http://schemas.microsoft.com/office/drawing/2014/main" id="{7B775D1E-3BE7-3717-BC0C-0F713A928E4E}"/>
              </a:ext>
            </a:extLst>
          </p:cNvPr>
          <p:cNvSpPr/>
          <p:nvPr/>
        </p:nvSpPr>
        <p:spPr>
          <a:xfrm>
            <a:off x="911520" y="2855020"/>
            <a:ext cx="7592400" cy="251461"/>
          </a:xfrm>
          <a:prstGeom prst="rect">
            <a:avLst/>
          </a:prstGeom>
          <a:noFill/>
          <a:ln/>
        </p:spPr>
        <p:txBody>
          <a:bodyPr wrap="square" lIns="0" tIns="0" rIns="0" bIns="0" rtlCol="0" anchor="ctr"/>
          <a:lstStyle/>
          <a:p>
            <a:pPr marL="0" indent="0">
              <a:buNone/>
            </a:pPr>
            <a:r>
              <a:rPr lang="es-ES_tradnl" sz="1100" noProof="0" dirty="0">
                <a:solidFill>
                  <a:srgbClr val="1A1A1A"/>
                </a:solidFill>
                <a:latin typeface="Calibri" pitchFamily="34" charset="0"/>
                <a:ea typeface="Calibri" pitchFamily="34" charset="-122"/>
                <a:cs typeface="Calibri" pitchFamily="34" charset="-120"/>
              </a:rPr>
              <a:t>Si hacemos gestos al árbitro con la mano </a:t>
            </a:r>
            <a:r>
              <a:rPr lang="es-ES_tradnl" sz="1100" noProof="0" dirty="0" err="1">
                <a:solidFill>
                  <a:srgbClr val="1A1A1A"/>
                </a:solidFill>
                <a:latin typeface="Calibri" pitchFamily="34" charset="0"/>
                <a:ea typeface="Calibri" pitchFamily="34" charset="-122"/>
                <a:cs typeface="Calibri" pitchFamily="34" charset="-120"/>
              </a:rPr>
              <a:t>co</a:t>
            </a:r>
            <a:r>
              <a:rPr lang="es-ES_tradnl" sz="1100" dirty="0">
                <a:solidFill>
                  <a:srgbClr val="1A1A1A"/>
                </a:solidFill>
                <a:latin typeface="Calibri" pitchFamily="34" charset="0"/>
                <a:ea typeface="Calibri" pitchFamily="34" charset="-122"/>
                <a:cs typeface="Calibri" pitchFamily="34" charset="-120"/>
              </a:rPr>
              <a:t>n la que no llevamos la bandera, discretos y sin abusar de ellos.</a:t>
            </a:r>
            <a:endParaRPr lang="es-ES_tradnl" sz="1100" noProof="0" dirty="0"/>
          </a:p>
        </p:txBody>
      </p:sp>
      <p:sp>
        <p:nvSpPr>
          <p:cNvPr id="44" name="Shape 20">
            <a:extLst>
              <a:ext uri="{FF2B5EF4-FFF2-40B4-BE49-F238E27FC236}">
                <a16:creationId xmlns:a16="http://schemas.microsoft.com/office/drawing/2014/main" id="{75E0FD04-3C6C-711B-38CD-D61B3C8D68AE}"/>
              </a:ext>
            </a:extLst>
          </p:cNvPr>
          <p:cNvSpPr/>
          <p:nvPr/>
        </p:nvSpPr>
        <p:spPr>
          <a:xfrm>
            <a:off x="512064" y="3403660"/>
            <a:ext cx="201168" cy="201168"/>
          </a:xfrm>
          <a:prstGeom prst="rect">
            <a:avLst/>
          </a:prstGeom>
          <a:solidFill>
            <a:srgbClr val="C8102E"/>
          </a:solidFill>
          <a:ln w="12700">
            <a:solidFill>
              <a:srgbClr val="333333"/>
            </a:solidFill>
            <a:prstDash val="solid"/>
          </a:ln>
        </p:spPr>
        <p:txBody>
          <a:bodyPr/>
          <a:lstStyle/>
          <a:p>
            <a:endParaRPr lang="es-ES_tradnl" noProof="0"/>
          </a:p>
        </p:txBody>
      </p:sp>
      <p:sp>
        <p:nvSpPr>
          <p:cNvPr id="45" name="Text 21">
            <a:extLst>
              <a:ext uri="{FF2B5EF4-FFF2-40B4-BE49-F238E27FC236}">
                <a16:creationId xmlns:a16="http://schemas.microsoft.com/office/drawing/2014/main" id="{FBC963D2-5E93-BAE9-05C8-1B9E336356A7}"/>
              </a:ext>
            </a:extLst>
          </p:cNvPr>
          <p:cNvSpPr/>
          <p:nvPr/>
        </p:nvSpPr>
        <p:spPr>
          <a:xfrm>
            <a:off x="512064" y="3403660"/>
            <a:ext cx="201168" cy="201168"/>
          </a:xfrm>
          <a:prstGeom prst="rect">
            <a:avLst/>
          </a:prstGeom>
          <a:noFill/>
          <a:ln/>
        </p:spPr>
        <p:txBody>
          <a:bodyPr wrap="square" lIns="0" tIns="0" rIns="0" bIns="0" rtlCol="0" anchor="ctr"/>
          <a:lstStyle/>
          <a:p>
            <a:pPr marL="0" indent="0" algn="ctr">
              <a:buNone/>
            </a:pPr>
            <a:r>
              <a:rPr lang="es-ES_tradnl" sz="1000" noProof="0">
                <a:solidFill>
                  <a:srgbClr val="FFFFFF"/>
                </a:solidFill>
                <a:latin typeface="Calibri" pitchFamily="34" charset="0"/>
                <a:ea typeface="Calibri" pitchFamily="34" charset="-122"/>
                <a:cs typeface="Calibri" pitchFamily="34" charset="-120"/>
              </a:rPr>
              <a:t>✓</a:t>
            </a:r>
            <a:endParaRPr lang="es-ES_tradnl" sz="1000" noProof="0"/>
          </a:p>
        </p:txBody>
      </p:sp>
      <p:sp>
        <p:nvSpPr>
          <p:cNvPr id="46" name="Text 22">
            <a:extLst>
              <a:ext uri="{FF2B5EF4-FFF2-40B4-BE49-F238E27FC236}">
                <a16:creationId xmlns:a16="http://schemas.microsoft.com/office/drawing/2014/main" id="{8983771F-7DE7-8902-0262-D320D7355A0E}"/>
              </a:ext>
            </a:extLst>
          </p:cNvPr>
          <p:cNvSpPr/>
          <p:nvPr/>
        </p:nvSpPr>
        <p:spPr>
          <a:xfrm>
            <a:off x="911520" y="3403660"/>
            <a:ext cx="7592400" cy="251461"/>
          </a:xfrm>
          <a:prstGeom prst="rect">
            <a:avLst/>
          </a:prstGeom>
          <a:noFill/>
          <a:ln/>
        </p:spPr>
        <p:txBody>
          <a:bodyPr wrap="square" lIns="0" tIns="0" rIns="0" bIns="0" rtlCol="0" anchor="ctr"/>
          <a:lstStyle/>
          <a:p>
            <a:pPr marL="0" indent="0">
              <a:buNone/>
            </a:pPr>
            <a:r>
              <a:rPr lang="es-ES_tradnl" sz="1100" noProof="0" dirty="0">
                <a:solidFill>
                  <a:srgbClr val="1A1A1A"/>
                </a:solidFill>
                <a:latin typeface="Calibri" pitchFamily="34" charset="0"/>
                <a:ea typeface="Calibri" pitchFamily="34" charset="-122"/>
                <a:cs typeface="Calibri" pitchFamily="34" charset="-120"/>
              </a:rPr>
              <a:t>Mantenemos la señal unos segundos, o hasta que nos vea el árbitro si tarda en hacerlo.</a:t>
            </a:r>
            <a:endParaRPr lang="es-ES_tradnl" sz="1100" noProof="0" dirty="0"/>
          </a:p>
        </p:txBody>
      </p:sp>
      <p:sp>
        <p:nvSpPr>
          <p:cNvPr id="47" name="Shape 20">
            <a:extLst>
              <a:ext uri="{FF2B5EF4-FFF2-40B4-BE49-F238E27FC236}">
                <a16:creationId xmlns:a16="http://schemas.microsoft.com/office/drawing/2014/main" id="{984752DF-A5EA-48A8-5520-49C91F969959}"/>
              </a:ext>
            </a:extLst>
          </p:cNvPr>
          <p:cNvSpPr/>
          <p:nvPr/>
        </p:nvSpPr>
        <p:spPr>
          <a:xfrm>
            <a:off x="512064" y="3952300"/>
            <a:ext cx="201168" cy="201168"/>
          </a:xfrm>
          <a:prstGeom prst="rect">
            <a:avLst/>
          </a:prstGeom>
          <a:solidFill>
            <a:srgbClr val="C8102E"/>
          </a:solidFill>
          <a:ln w="12700">
            <a:solidFill>
              <a:srgbClr val="333333"/>
            </a:solidFill>
            <a:prstDash val="solid"/>
          </a:ln>
        </p:spPr>
        <p:txBody>
          <a:bodyPr/>
          <a:lstStyle/>
          <a:p>
            <a:endParaRPr lang="es-ES_tradnl" noProof="0"/>
          </a:p>
        </p:txBody>
      </p:sp>
      <p:sp>
        <p:nvSpPr>
          <p:cNvPr id="48" name="Text 21">
            <a:extLst>
              <a:ext uri="{FF2B5EF4-FFF2-40B4-BE49-F238E27FC236}">
                <a16:creationId xmlns:a16="http://schemas.microsoft.com/office/drawing/2014/main" id="{67AD6B94-CEA2-2AB8-1F73-0CD6860403CF}"/>
              </a:ext>
            </a:extLst>
          </p:cNvPr>
          <p:cNvSpPr/>
          <p:nvPr/>
        </p:nvSpPr>
        <p:spPr>
          <a:xfrm>
            <a:off x="512064" y="3952300"/>
            <a:ext cx="201168" cy="201168"/>
          </a:xfrm>
          <a:prstGeom prst="rect">
            <a:avLst/>
          </a:prstGeom>
          <a:noFill/>
          <a:ln/>
        </p:spPr>
        <p:txBody>
          <a:bodyPr wrap="square" lIns="0" tIns="0" rIns="0" bIns="0" rtlCol="0" anchor="ctr"/>
          <a:lstStyle/>
          <a:p>
            <a:pPr marL="0" indent="0" algn="ctr">
              <a:buNone/>
            </a:pPr>
            <a:r>
              <a:rPr lang="es-ES_tradnl" sz="1000" noProof="0">
                <a:solidFill>
                  <a:srgbClr val="FFFFFF"/>
                </a:solidFill>
                <a:latin typeface="Calibri" pitchFamily="34" charset="0"/>
                <a:ea typeface="Calibri" pitchFamily="34" charset="-122"/>
                <a:cs typeface="Calibri" pitchFamily="34" charset="-120"/>
              </a:rPr>
              <a:t>✓</a:t>
            </a:r>
            <a:endParaRPr lang="es-ES_tradnl" sz="1000" noProof="0"/>
          </a:p>
        </p:txBody>
      </p:sp>
      <p:sp>
        <p:nvSpPr>
          <p:cNvPr id="49" name="Text 22">
            <a:extLst>
              <a:ext uri="{FF2B5EF4-FFF2-40B4-BE49-F238E27FC236}">
                <a16:creationId xmlns:a16="http://schemas.microsoft.com/office/drawing/2014/main" id="{8832B48F-7279-F238-4928-EAD71CFC8395}"/>
              </a:ext>
            </a:extLst>
          </p:cNvPr>
          <p:cNvSpPr/>
          <p:nvPr/>
        </p:nvSpPr>
        <p:spPr>
          <a:xfrm>
            <a:off x="911520" y="3952300"/>
            <a:ext cx="7592400" cy="251461"/>
          </a:xfrm>
          <a:prstGeom prst="rect">
            <a:avLst/>
          </a:prstGeom>
          <a:noFill/>
          <a:ln/>
        </p:spPr>
        <p:txBody>
          <a:bodyPr wrap="square" lIns="0" tIns="0" rIns="0" bIns="0" rtlCol="0" anchor="ctr"/>
          <a:lstStyle/>
          <a:p>
            <a:pPr marL="0" indent="0">
              <a:buNone/>
            </a:pPr>
            <a:r>
              <a:rPr lang="es-ES_tradnl" sz="1100" dirty="0">
                <a:solidFill>
                  <a:srgbClr val="1A1A1A"/>
                </a:solidFill>
                <a:latin typeface="Calibri" pitchFamily="34" charset="0"/>
                <a:ea typeface="Calibri" pitchFamily="34" charset="-122"/>
                <a:cs typeface="Calibri" pitchFamily="34" charset="-120"/>
              </a:rPr>
              <a:t>Trapo recogido antes de comenzar y al finalizar cada uno de los periodos del partido.</a:t>
            </a:r>
            <a:endParaRPr lang="es-ES_tradnl" sz="1100" noProof="0" dirty="0"/>
          </a:p>
        </p:txBody>
      </p:sp>
    </p:spTree>
    <p:extLst>
      <p:ext uri="{BB962C8B-B14F-4D97-AF65-F5344CB8AC3E}">
        <p14:creationId xmlns:p14="http://schemas.microsoft.com/office/powerpoint/2010/main" val="2385261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F787D-E08B-8D37-356D-1C9B3422A28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3EC59A-142F-5D34-BEE6-94AE5D365A67}"/>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62527D7C-5113-6895-D9FF-47091FDB93EB}"/>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3A7C4B79-0C49-7B71-79FA-70B956115F5F}"/>
              </a:ext>
            </a:extLst>
          </p:cNvPr>
          <p:cNvPicPr>
            <a:picLocks noChangeAspect="1"/>
          </p:cNvPicPr>
          <p:nvPr/>
        </p:nvPicPr>
        <p:blipFill>
          <a:blip r:embed="rId3"/>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5488E42C-5CC8-C48C-1F09-62334ED08CFA}"/>
              </a:ext>
            </a:extLst>
          </p:cNvPr>
          <p:cNvPicPr>
            <a:picLocks noChangeAspect="1"/>
          </p:cNvPicPr>
          <p:nvPr/>
        </p:nvPicPr>
        <p:blipFill>
          <a:blip r:embed="rId4"/>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CF349B1E-1302-54D2-CD19-6CA2443B0732}"/>
              </a:ext>
            </a:extLst>
          </p:cNvPr>
          <p:cNvSpPr/>
          <p:nvPr/>
        </p:nvSpPr>
        <p:spPr>
          <a:xfrm>
            <a:off x="676656" y="0"/>
            <a:ext cx="7790688" cy="548640"/>
          </a:xfrm>
          <a:prstGeom prst="rect">
            <a:avLst/>
          </a:prstGeom>
          <a:noFill/>
          <a:ln/>
        </p:spPr>
        <p:txBody>
          <a:bodyPr wrap="square" lIns="0" tIns="0" rIns="0" bIns="0" rtlCol="0" anchor="ctr"/>
          <a:lstStyle/>
          <a:p>
            <a:pPr algn="ctr"/>
            <a:r>
              <a:rPr lang="es-ES_tradnl" sz="1400" b="1" dirty="0">
                <a:solidFill>
                  <a:srgbClr val="FFFFFF"/>
                </a:solidFill>
                <a:latin typeface="Calibri" pitchFamily="34" charset="0"/>
                <a:ea typeface="Calibri" pitchFamily="34" charset="-122"/>
                <a:cs typeface="Calibri" pitchFamily="34" charset="-120"/>
              </a:rPr>
              <a:t>TÉCNICA DE BANDERA</a:t>
            </a:r>
            <a:endParaRPr lang="es-ES_tradnl" sz="1400" dirty="0"/>
          </a:p>
        </p:txBody>
      </p:sp>
      <p:sp>
        <p:nvSpPr>
          <p:cNvPr id="7" name="Shape 3">
            <a:extLst>
              <a:ext uri="{FF2B5EF4-FFF2-40B4-BE49-F238E27FC236}">
                <a16:creationId xmlns:a16="http://schemas.microsoft.com/office/drawing/2014/main" id="{2F22699E-1348-2886-8F61-8FF7D8EB182B}"/>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74464D8D-66C5-9738-084D-745830D0153C}"/>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D41192E5-7812-6E52-B867-46CE95F0516D}"/>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6A73A3CD-23F6-FEA6-D388-BBF657E5BA91}"/>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83984971-C920-80B9-80DF-7492515ACFCA}"/>
              </a:ext>
            </a:extLst>
          </p:cNvPr>
          <p:cNvSpPr/>
          <p:nvPr/>
        </p:nvSpPr>
        <p:spPr>
          <a:xfrm>
            <a:off x="581891" y="676656"/>
            <a:ext cx="8333509" cy="402336"/>
          </a:xfrm>
          <a:prstGeom prst="rect">
            <a:avLst/>
          </a:prstGeom>
          <a:noFill/>
          <a:ln/>
        </p:spPr>
        <p:txBody>
          <a:bodyPr wrap="square" lIns="0" tIns="0" rIns="0" bIns="0" rtlCol="0" anchor="ctr"/>
          <a:lstStyle/>
          <a:p>
            <a:r>
              <a:rPr lang="es-ES" dirty="0"/>
              <a:t>La bandera es una prolongación del brazo y formando un ángulo de 45º </a:t>
            </a:r>
            <a:r>
              <a:rPr lang="es-ES" dirty="0" err="1"/>
              <a:t>aprox</a:t>
            </a:r>
            <a:endParaRPr lang="es-ES_tradnl" sz="1800" noProof="0" dirty="0"/>
          </a:p>
        </p:txBody>
      </p:sp>
      <p:sp>
        <p:nvSpPr>
          <p:cNvPr id="17" name="Shape 13">
            <a:extLst>
              <a:ext uri="{FF2B5EF4-FFF2-40B4-BE49-F238E27FC236}">
                <a16:creationId xmlns:a16="http://schemas.microsoft.com/office/drawing/2014/main" id="{A4B1BBAC-5030-3E96-B2D6-61ADF75B8AEF}"/>
              </a:ext>
            </a:extLst>
          </p:cNvPr>
          <p:cNvSpPr/>
          <p:nvPr/>
        </p:nvSpPr>
        <p:spPr>
          <a:xfrm>
            <a:off x="581891" y="1060981"/>
            <a:ext cx="822960" cy="36576"/>
          </a:xfrm>
          <a:prstGeom prst="rect">
            <a:avLst/>
          </a:prstGeom>
          <a:solidFill>
            <a:srgbClr val="C8102E"/>
          </a:solidFill>
          <a:ln w="12700">
            <a:solidFill>
              <a:srgbClr val="333333"/>
            </a:solidFill>
            <a:prstDash val="solid"/>
          </a:ln>
        </p:spPr>
        <p:txBody>
          <a:bodyPr/>
          <a:lstStyle/>
          <a:p>
            <a:endParaRPr lang="es-ES_tradnl" noProof="0"/>
          </a:p>
        </p:txBody>
      </p:sp>
      <p:pic>
        <p:nvPicPr>
          <p:cNvPr id="11" name="Imagen 10">
            <a:extLst>
              <a:ext uri="{FF2B5EF4-FFF2-40B4-BE49-F238E27FC236}">
                <a16:creationId xmlns:a16="http://schemas.microsoft.com/office/drawing/2014/main" id="{F4D67A45-5022-775F-2768-3965C7208F7A}"/>
              </a:ext>
            </a:extLst>
          </p:cNvPr>
          <p:cNvPicPr>
            <a:picLocks noChangeAspect="1"/>
          </p:cNvPicPr>
          <p:nvPr/>
        </p:nvPicPr>
        <p:blipFill>
          <a:blip r:embed="rId5"/>
          <a:stretch>
            <a:fillRect/>
          </a:stretch>
        </p:blipFill>
        <p:spPr>
          <a:xfrm>
            <a:off x="4809793" y="1622214"/>
            <a:ext cx="4105607" cy="2722032"/>
          </a:xfrm>
          <a:prstGeom prst="rect">
            <a:avLst/>
          </a:prstGeom>
        </p:spPr>
      </p:pic>
      <p:pic>
        <p:nvPicPr>
          <p:cNvPr id="20" name="Imagen 19">
            <a:extLst>
              <a:ext uri="{FF2B5EF4-FFF2-40B4-BE49-F238E27FC236}">
                <a16:creationId xmlns:a16="http://schemas.microsoft.com/office/drawing/2014/main" id="{593F9861-7B89-EB6D-16E5-504F8162A104}"/>
              </a:ext>
            </a:extLst>
          </p:cNvPr>
          <p:cNvPicPr>
            <a:picLocks noChangeAspect="1"/>
          </p:cNvPicPr>
          <p:nvPr/>
        </p:nvPicPr>
        <p:blipFill>
          <a:blip r:embed="rId6"/>
          <a:stretch>
            <a:fillRect/>
          </a:stretch>
        </p:blipFill>
        <p:spPr>
          <a:xfrm>
            <a:off x="241543" y="1622214"/>
            <a:ext cx="4152488" cy="2722032"/>
          </a:xfrm>
          <a:prstGeom prst="rect">
            <a:avLst/>
          </a:prstGeom>
        </p:spPr>
      </p:pic>
    </p:spTree>
    <p:extLst>
      <p:ext uri="{BB962C8B-B14F-4D97-AF65-F5344CB8AC3E}">
        <p14:creationId xmlns:p14="http://schemas.microsoft.com/office/powerpoint/2010/main" val="372533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8DAAA-4B50-CE17-3B12-7338DC22FD1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84F8DFF-8AE9-E57A-0716-8F2D37020603}"/>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086C751F-815A-1018-8215-F95039082A7A}"/>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2421ED23-75D6-EECA-3B2F-0EE4CC734AD2}"/>
              </a:ext>
            </a:extLst>
          </p:cNvPr>
          <p:cNvPicPr>
            <a:picLocks noChangeAspect="1"/>
          </p:cNvPicPr>
          <p:nvPr/>
        </p:nvPicPr>
        <p:blipFill>
          <a:blip r:embed="rId7"/>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DC6DDFB3-4BA2-9444-F84E-B606B0E561CC}"/>
              </a:ext>
            </a:extLst>
          </p:cNvPr>
          <p:cNvPicPr>
            <a:picLocks noChangeAspect="1"/>
          </p:cNvPicPr>
          <p:nvPr/>
        </p:nvPicPr>
        <p:blipFill>
          <a:blip r:embed="rId8"/>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122A4955-36AA-39DE-804C-151ED470680F}"/>
              </a:ext>
            </a:extLst>
          </p:cNvPr>
          <p:cNvSpPr/>
          <p:nvPr/>
        </p:nvSpPr>
        <p:spPr>
          <a:xfrm>
            <a:off x="676656" y="0"/>
            <a:ext cx="7790688" cy="548640"/>
          </a:xfrm>
          <a:prstGeom prst="rect">
            <a:avLst/>
          </a:prstGeom>
          <a:noFill/>
          <a:ln/>
        </p:spPr>
        <p:txBody>
          <a:bodyPr wrap="square" lIns="0" tIns="0" rIns="0" bIns="0" rtlCol="0" anchor="ctr"/>
          <a:lstStyle/>
          <a:p>
            <a:pPr algn="ctr"/>
            <a:r>
              <a:rPr lang="es-ES_tradnl" sz="1400" b="1" dirty="0">
                <a:solidFill>
                  <a:srgbClr val="FFFFFF"/>
                </a:solidFill>
                <a:latin typeface="Calibri" pitchFamily="34" charset="0"/>
                <a:ea typeface="Calibri" pitchFamily="34" charset="-122"/>
                <a:cs typeface="Calibri" pitchFamily="34" charset="-120"/>
              </a:rPr>
              <a:t>TÉCNICA DE BANDERA</a:t>
            </a:r>
            <a:endParaRPr lang="es-ES_tradnl" sz="1400" dirty="0"/>
          </a:p>
        </p:txBody>
      </p:sp>
      <p:sp>
        <p:nvSpPr>
          <p:cNvPr id="7" name="Shape 3">
            <a:extLst>
              <a:ext uri="{FF2B5EF4-FFF2-40B4-BE49-F238E27FC236}">
                <a16:creationId xmlns:a16="http://schemas.microsoft.com/office/drawing/2014/main" id="{CC3F4194-1259-A0FB-16D2-E4A48922531A}"/>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EB7B828B-E100-A53D-913A-36872411008C}"/>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D5AD9CF6-EDE8-EBC8-2D39-3B8E61811A58}"/>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111193AC-F743-1968-D59C-9DF8A180F40B}"/>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645EB370-98D9-0D00-BE50-F158B3279CB0}"/>
              </a:ext>
            </a:extLst>
          </p:cNvPr>
          <p:cNvSpPr/>
          <p:nvPr/>
        </p:nvSpPr>
        <p:spPr>
          <a:xfrm>
            <a:off x="581891" y="676656"/>
            <a:ext cx="8333509" cy="402336"/>
          </a:xfrm>
          <a:prstGeom prst="rect">
            <a:avLst/>
          </a:prstGeom>
          <a:noFill/>
          <a:ln/>
        </p:spPr>
        <p:txBody>
          <a:bodyPr wrap="square" lIns="0" tIns="0" rIns="0" bIns="0" rtlCol="0" anchor="ctr"/>
          <a:lstStyle/>
          <a:p>
            <a:r>
              <a:rPr lang="es-ES_tradnl" dirty="0">
                <a:solidFill>
                  <a:srgbClr val="1A1A1A"/>
                </a:solidFill>
                <a:latin typeface="Calibri" pitchFamily="34" charset="0"/>
                <a:cs typeface="Calibri" pitchFamily="34" charset="-120"/>
              </a:rPr>
              <a:t>Señalo relajado, sin prisa, sin banderazos, de forma elegante.</a:t>
            </a:r>
            <a:endParaRPr lang="es-ES_tradnl" dirty="0"/>
          </a:p>
        </p:txBody>
      </p:sp>
      <p:sp>
        <p:nvSpPr>
          <p:cNvPr id="17" name="Shape 13">
            <a:extLst>
              <a:ext uri="{FF2B5EF4-FFF2-40B4-BE49-F238E27FC236}">
                <a16:creationId xmlns:a16="http://schemas.microsoft.com/office/drawing/2014/main" id="{16956321-215D-395A-9406-9AC8F4F5B4A2}"/>
              </a:ext>
            </a:extLst>
          </p:cNvPr>
          <p:cNvSpPr/>
          <p:nvPr/>
        </p:nvSpPr>
        <p:spPr>
          <a:xfrm>
            <a:off x="581891" y="1060981"/>
            <a:ext cx="822960" cy="36576"/>
          </a:xfrm>
          <a:prstGeom prst="rect">
            <a:avLst/>
          </a:prstGeom>
          <a:solidFill>
            <a:srgbClr val="C8102E"/>
          </a:solidFill>
          <a:ln w="12700">
            <a:solidFill>
              <a:srgbClr val="333333"/>
            </a:solidFill>
            <a:prstDash val="solid"/>
          </a:ln>
        </p:spPr>
        <p:txBody>
          <a:bodyPr/>
          <a:lstStyle/>
          <a:p>
            <a:endParaRPr lang="es-ES_tradnl" noProof="0"/>
          </a:p>
        </p:txBody>
      </p:sp>
      <p:pic>
        <p:nvPicPr>
          <p:cNvPr id="12" name="FaltaAtacante">
            <a:hlinkClick r:id="" action="ppaction://media"/>
            <a:extLst>
              <a:ext uri="{FF2B5EF4-FFF2-40B4-BE49-F238E27FC236}">
                <a16:creationId xmlns:a16="http://schemas.microsoft.com/office/drawing/2014/main" id="{D62FF37E-1A5F-DE7D-5907-D7E04AB21031}"/>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81892" y="1219685"/>
            <a:ext cx="3747654" cy="2342283"/>
          </a:xfrm>
          <a:prstGeom prst="rect">
            <a:avLst/>
          </a:prstGeom>
        </p:spPr>
      </p:pic>
      <p:pic>
        <p:nvPicPr>
          <p:cNvPr id="15" name="FaltaDefensor">
            <a:hlinkClick r:id="" action="ppaction://media"/>
            <a:extLst>
              <a:ext uri="{FF2B5EF4-FFF2-40B4-BE49-F238E27FC236}">
                <a16:creationId xmlns:a16="http://schemas.microsoft.com/office/drawing/2014/main" id="{84D26B8A-E7FB-45A9-8841-CEE5D01EFE22}"/>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4941084" y="2571750"/>
            <a:ext cx="3837157" cy="2158401"/>
          </a:xfrm>
          <a:prstGeom prst="rect">
            <a:avLst/>
          </a:prstGeom>
        </p:spPr>
      </p:pic>
    </p:spTree>
    <p:extLst>
      <p:ext uri="{BB962C8B-B14F-4D97-AF65-F5344CB8AC3E}">
        <p14:creationId xmlns:p14="http://schemas.microsoft.com/office/powerpoint/2010/main" val="3001995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fullScrn="1">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video fullScrn="1">
              <p:cMediaNode vol="80000">
                <p:cTn id="13" fill="hold" display="0">
                  <p:stCondLst>
                    <p:cond delay="indefinite"/>
                  </p:stCondLst>
                </p:cTn>
                <p:tgtEl>
                  <p:spTgt spid="15"/>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8A10C-1163-1318-DA2A-426AB6B7179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4ADC7F0-3FF1-0F0D-D476-274F788E8052}"/>
              </a:ext>
            </a:extLst>
          </p:cNvPr>
          <p:cNvSpPr/>
          <p:nvPr/>
        </p:nvSpPr>
        <p:spPr>
          <a:xfrm>
            <a:off x="0" y="0"/>
            <a:ext cx="9144000" cy="548640"/>
          </a:xfrm>
          <a:prstGeom prst="rect">
            <a:avLst/>
          </a:prstGeom>
          <a:solidFill>
            <a:srgbClr val="C8102E"/>
          </a:solidFill>
          <a:ln/>
        </p:spPr>
        <p:txBody>
          <a:bodyPr/>
          <a:lstStyle/>
          <a:p>
            <a:endParaRPr lang="es-ES_tradnl" noProof="0"/>
          </a:p>
        </p:txBody>
      </p:sp>
      <p:sp>
        <p:nvSpPr>
          <p:cNvPr id="3" name="Shape 1">
            <a:extLst>
              <a:ext uri="{FF2B5EF4-FFF2-40B4-BE49-F238E27FC236}">
                <a16:creationId xmlns:a16="http://schemas.microsoft.com/office/drawing/2014/main" id="{D6EF3EDE-F9B6-C403-CA80-492E804C914D}"/>
              </a:ext>
            </a:extLst>
          </p:cNvPr>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4" name="Image 0" descr="preencoded.png">
            <a:extLst>
              <a:ext uri="{FF2B5EF4-FFF2-40B4-BE49-F238E27FC236}">
                <a16:creationId xmlns:a16="http://schemas.microsoft.com/office/drawing/2014/main" id="{A9C8CD94-B4F2-7047-7142-235C713C7DFF}"/>
              </a:ext>
            </a:extLst>
          </p:cNvPr>
          <p:cNvPicPr>
            <a:picLocks noChangeAspect="1"/>
          </p:cNvPicPr>
          <p:nvPr/>
        </p:nvPicPr>
        <p:blipFill>
          <a:blip r:embed="rId7"/>
          <a:stretch>
            <a:fillRect/>
          </a:stretch>
        </p:blipFill>
        <p:spPr>
          <a:xfrm>
            <a:off x="109728" y="73152"/>
            <a:ext cx="402336" cy="402336"/>
          </a:xfrm>
          <a:prstGeom prst="rect">
            <a:avLst/>
          </a:prstGeom>
        </p:spPr>
      </p:pic>
      <p:pic>
        <p:nvPicPr>
          <p:cNvPr id="5" name="Image 1" descr="preencoded.png">
            <a:extLst>
              <a:ext uri="{FF2B5EF4-FFF2-40B4-BE49-F238E27FC236}">
                <a16:creationId xmlns:a16="http://schemas.microsoft.com/office/drawing/2014/main" id="{9D6F5F91-15C5-DF03-678F-82EFAA600354}"/>
              </a:ext>
            </a:extLst>
          </p:cNvPr>
          <p:cNvPicPr>
            <a:picLocks noChangeAspect="1"/>
          </p:cNvPicPr>
          <p:nvPr/>
        </p:nvPicPr>
        <p:blipFill>
          <a:blip r:embed="rId8"/>
          <a:stretch>
            <a:fillRect/>
          </a:stretch>
        </p:blipFill>
        <p:spPr>
          <a:xfrm>
            <a:off x="8631936" y="73152"/>
            <a:ext cx="402336" cy="402336"/>
          </a:xfrm>
          <a:prstGeom prst="rect">
            <a:avLst/>
          </a:prstGeom>
        </p:spPr>
      </p:pic>
      <p:sp>
        <p:nvSpPr>
          <p:cNvPr id="6" name="Text 2">
            <a:extLst>
              <a:ext uri="{FF2B5EF4-FFF2-40B4-BE49-F238E27FC236}">
                <a16:creationId xmlns:a16="http://schemas.microsoft.com/office/drawing/2014/main" id="{C6D13ACF-FBEC-86F7-4B4D-AE843B745D84}"/>
              </a:ext>
            </a:extLst>
          </p:cNvPr>
          <p:cNvSpPr/>
          <p:nvPr/>
        </p:nvSpPr>
        <p:spPr>
          <a:xfrm>
            <a:off x="676656" y="0"/>
            <a:ext cx="7790688" cy="548640"/>
          </a:xfrm>
          <a:prstGeom prst="rect">
            <a:avLst/>
          </a:prstGeom>
          <a:noFill/>
          <a:ln/>
        </p:spPr>
        <p:txBody>
          <a:bodyPr wrap="square" lIns="0" tIns="0" rIns="0" bIns="0" rtlCol="0" anchor="ctr"/>
          <a:lstStyle/>
          <a:p>
            <a:pPr algn="ctr"/>
            <a:r>
              <a:rPr lang="es-ES_tradnl" sz="1400" b="1" dirty="0">
                <a:solidFill>
                  <a:srgbClr val="FFFFFF"/>
                </a:solidFill>
                <a:latin typeface="Calibri" pitchFamily="34" charset="0"/>
                <a:ea typeface="Calibri" pitchFamily="34" charset="-122"/>
                <a:cs typeface="Calibri" pitchFamily="34" charset="-120"/>
              </a:rPr>
              <a:t>TÉCNICA DE BANDERA</a:t>
            </a:r>
            <a:endParaRPr lang="es-ES_tradnl" sz="1400" dirty="0"/>
          </a:p>
        </p:txBody>
      </p:sp>
      <p:sp>
        <p:nvSpPr>
          <p:cNvPr id="7" name="Shape 3">
            <a:extLst>
              <a:ext uri="{FF2B5EF4-FFF2-40B4-BE49-F238E27FC236}">
                <a16:creationId xmlns:a16="http://schemas.microsoft.com/office/drawing/2014/main" id="{D992D1FB-950C-3C03-92AD-501FD0F3E4AF}"/>
              </a:ext>
            </a:extLst>
          </p:cNvPr>
          <p:cNvSpPr/>
          <p:nvPr/>
        </p:nvSpPr>
        <p:spPr>
          <a:xfrm>
            <a:off x="0" y="4887468"/>
            <a:ext cx="9144000" cy="256032"/>
          </a:xfrm>
          <a:prstGeom prst="rect">
            <a:avLst/>
          </a:prstGeom>
          <a:solidFill>
            <a:srgbClr val="FFFFFF"/>
          </a:solidFill>
          <a:ln/>
        </p:spPr>
        <p:txBody>
          <a:bodyPr/>
          <a:lstStyle/>
          <a:p>
            <a:endParaRPr lang="es-ES_tradnl" noProof="0"/>
          </a:p>
        </p:txBody>
      </p:sp>
      <p:sp>
        <p:nvSpPr>
          <p:cNvPr id="8" name="Shape 4">
            <a:extLst>
              <a:ext uri="{FF2B5EF4-FFF2-40B4-BE49-F238E27FC236}">
                <a16:creationId xmlns:a16="http://schemas.microsoft.com/office/drawing/2014/main" id="{90765AE0-FEFD-7DC7-9B85-DE0F9D81C4A5}"/>
              </a:ext>
            </a:extLst>
          </p:cNvPr>
          <p:cNvSpPr/>
          <p:nvPr/>
        </p:nvSpPr>
        <p:spPr>
          <a:xfrm>
            <a:off x="0" y="4887468"/>
            <a:ext cx="9144000" cy="0"/>
          </a:xfrm>
          <a:prstGeom prst="line">
            <a:avLst/>
          </a:prstGeom>
          <a:noFill/>
          <a:ln w="6350">
            <a:solidFill>
              <a:srgbClr val="E5E5E5"/>
            </a:solidFill>
            <a:prstDash val="solid"/>
          </a:ln>
        </p:spPr>
        <p:txBody>
          <a:bodyPr/>
          <a:lstStyle/>
          <a:p>
            <a:endParaRPr lang="es-ES_tradnl" noProof="0"/>
          </a:p>
        </p:txBody>
      </p:sp>
      <p:sp>
        <p:nvSpPr>
          <p:cNvPr id="9" name="Text 5">
            <a:extLst>
              <a:ext uri="{FF2B5EF4-FFF2-40B4-BE49-F238E27FC236}">
                <a16:creationId xmlns:a16="http://schemas.microsoft.com/office/drawing/2014/main" id="{82C3ED16-CBE2-2D09-C4CE-2977F373BDCE}"/>
              </a:ext>
            </a:extLst>
          </p:cNvPr>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E9E9E"/>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0" name="Text 6">
            <a:extLst>
              <a:ext uri="{FF2B5EF4-FFF2-40B4-BE49-F238E27FC236}">
                <a16:creationId xmlns:a16="http://schemas.microsoft.com/office/drawing/2014/main" id="{EA879583-9FF8-1103-E762-0570514719C4}"/>
              </a:ext>
            </a:extLst>
          </p:cNvPr>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E9E9E"/>
                </a:solidFill>
                <a:latin typeface="Calibri" pitchFamily="34" charset="0"/>
                <a:ea typeface="Calibri" pitchFamily="34" charset="-122"/>
                <a:cs typeface="Calibri" pitchFamily="34" charset="-120"/>
              </a:rPr>
              <a:t>2026/27</a:t>
            </a:r>
            <a:endParaRPr lang="es-ES_tradnl" sz="750" noProof="0"/>
          </a:p>
        </p:txBody>
      </p:sp>
      <p:sp>
        <p:nvSpPr>
          <p:cNvPr id="16" name="Text 12">
            <a:extLst>
              <a:ext uri="{FF2B5EF4-FFF2-40B4-BE49-F238E27FC236}">
                <a16:creationId xmlns:a16="http://schemas.microsoft.com/office/drawing/2014/main" id="{4FAFE4B2-4F82-6E90-CE6B-9C5E70C98CDC}"/>
              </a:ext>
            </a:extLst>
          </p:cNvPr>
          <p:cNvSpPr/>
          <p:nvPr/>
        </p:nvSpPr>
        <p:spPr>
          <a:xfrm>
            <a:off x="581891" y="676656"/>
            <a:ext cx="8333509" cy="402336"/>
          </a:xfrm>
          <a:prstGeom prst="rect">
            <a:avLst/>
          </a:prstGeom>
          <a:noFill/>
          <a:ln/>
        </p:spPr>
        <p:txBody>
          <a:bodyPr wrap="square" lIns="0" tIns="0" rIns="0" bIns="0" rtlCol="0" anchor="ctr"/>
          <a:lstStyle/>
          <a:p>
            <a:r>
              <a:rPr lang="es-ES" dirty="0"/>
              <a:t>Levantar con la mano con la realizaremos la siguiente señal.</a:t>
            </a:r>
          </a:p>
        </p:txBody>
      </p:sp>
      <p:sp>
        <p:nvSpPr>
          <p:cNvPr id="17" name="Shape 13">
            <a:extLst>
              <a:ext uri="{FF2B5EF4-FFF2-40B4-BE49-F238E27FC236}">
                <a16:creationId xmlns:a16="http://schemas.microsoft.com/office/drawing/2014/main" id="{6CAA7661-0B81-9C74-83BC-CC96B3F7F130}"/>
              </a:ext>
            </a:extLst>
          </p:cNvPr>
          <p:cNvSpPr/>
          <p:nvPr/>
        </p:nvSpPr>
        <p:spPr>
          <a:xfrm>
            <a:off x="581891" y="1060981"/>
            <a:ext cx="822960" cy="36576"/>
          </a:xfrm>
          <a:prstGeom prst="rect">
            <a:avLst/>
          </a:prstGeom>
          <a:solidFill>
            <a:srgbClr val="C8102E"/>
          </a:solidFill>
          <a:ln w="12700">
            <a:solidFill>
              <a:srgbClr val="333333"/>
            </a:solidFill>
            <a:prstDash val="solid"/>
          </a:ln>
        </p:spPr>
        <p:txBody>
          <a:bodyPr/>
          <a:lstStyle/>
          <a:p>
            <a:endParaRPr lang="es-ES_tradnl" noProof="0"/>
          </a:p>
        </p:txBody>
      </p:sp>
      <p:pic>
        <p:nvPicPr>
          <p:cNvPr id="13" name="CambioPorAbajo">
            <a:hlinkClick r:id="" action="ppaction://media"/>
            <a:extLst>
              <a:ext uri="{FF2B5EF4-FFF2-40B4-BE49-F238E27FC236}">
                <a16:creationId xmlns:a16="http://schemas.microsoft.com/office/drawing/2014/main" id="{95C5E9A2-2185-0859-AA21-14D2E5FA3151}"/>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738365" y="2313216"/>
            <a:ext cx="3873509" cy="2420943"/>
          </a:xfrm>
          <a:prstGeom prst="rect">
            <a:avLst/>
          </a:prstGeom>
        </p:spPr>
      </p:pic>
      <p:pic>
        <p:nvPicPr>
          <p:cNvPr id="14" name="CambioPorArriba">
            <a:hlinkClick r:id="" action="ppaction://media"/>
            <a:extLst>
              <a:ext uri="{FF2B5EF4-FFF2-40B4-BE49-F238E27FC236}">
                <a16:creationId xmlns:a16="http://schemas.microsoft.com/office/drawing/2014/main" id="{DA0F23FA-93A7-34E9-D06A-27CB2FC89D99}"/>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512064" y="1243445"/>
            <a:ext cx="4107099" cy="2310243"/>
          </a:xfrm>
          <a:prstGeom prst="rect">
            <a:avLst/>
          </a:prstGeom>
        </p:spPr>
      </p:pic>
    </p:spTree>
    <p:extLst>
      <p:ext uri="{BB962C8B-B14F-4D97-AF65-F5344CB8AC3E}">
        <p14:creationId xmlns:p14="http://schemas.microsoft.com/office/powerpoint/2010/main" val="31513968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fullScrn="1">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video fullScrn="1">
              <p:cMediaNode vol="80000">
                <p:cTn id="13" fill="hold" display="0">
                  <p:stCondLst>
                    <p:cond delay="indefinite"/>
                  </p:stCondLst>
                </p:cTn>
                <p:tgtEl>
                  <p:spTgt spid="1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1A1A1A">
              <a:alpha val="85000"/>
            </a:srgbClr>
          </a:solidFill>
          <a:ln/>
        </p:spPr>
        <p:txBody>
          <a:bodyPr/>
          <a:lstStyle/>
          <a:p>
            <a:endParaRPr lang="es-ES_tradnl" noProof="0"/>
          </a:p>
        </p:txBody>
      </p:sp>
      <p:sp>
        <p:nvSpPr>
          <p:cNvPr id="4" name="Shape 1"/>
          <p:cNvSpPr/>
          <p:nvPr/>
        </p:nvSpPr>
        <p:spPr>
          <a:xfrm>
            <a:off x="0" y="0"/>
            <a:ext cx="9144000" cy="548640"/>
          </a:xfrm>
          <a:prstGeom prst="rect">
            <a:avLst/>
          </a:prstGeom>
          <a:solidFill>
            <a:srgbClr val="000000"/>
          </a:solidFill>
          <a:ln/>
        </p:spPr>
        <p:txBody>
          <a:bodyPr/>
          <a:lstStyle/>
          <a:p>
            <a:endParaRPr lang="es-ES_tradnl" noProof="0"/>
          </a:p>
        </p:txBody>
      </p:sp>
      <p:sp>
        <p:nvSpPr>
          <p:cNvPr id="5" name="Shape 2"/>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6" name="Image 1" descr="preencoded.png"/>
          <p:cNvPicPr>
            <a:picLocks noChangeAspect="1"/>
          </p:cNvPicPr>
          <p:nvPr/>
        </p:nvPicPr>
        <p:blipFill>
          <a:blip r:embed="rId4"/>
          <a:stretch>
            <a:fillRect/>
          </a:stretch>
        </p:blipFill>
        <p:spPr>
          <a:xfrm>
            <a:off x="109728" y="73152"/>
            <a:ext cx="402336" cy="402336"/>
          </a:xfrm>
          <a:prstGeom prst="rect">
            <a:avLst/>
          </a:prstGeom>
        </p:spPr>
      </p:pic>
      <p:pic>
        <p:nvPicPr>
          <p:cNvPr id="7" name="Image 2" descr="preencoded.png"/>
          <p:cNvPicPr>
            <a:picLocks noChangeAspect="1"/>
          </p:cNvPicPr>
          <p:nvPr/>
        </p:nvPicPr>
        <p:blipFill>
          <a:blip r:embed="rId5"/>
          <a:stretch>
            <a:fillRect/>
          </a:stretch>
        </p:blipFill>
        <p:spPr>
          <a:xfrm>
            <a:off x="8631936" y="73152"/>
            <a:ext cx="402336" cy="402336"/>
          </a:xfrm>
          <a:prstGeom prst="rect">
            <a:avLst/>
          </a:prstGeom>
        </p:spPr>
      </p:pic>
      <p:sp>
        <p:nvSpPr>
          <p:cNvPr id="8" name="Shape 3"/>
          <p:cNvSpPr/>
          <p:nvPr/>
        </p:nvSpPr>
        <p:spPr>
          <a:xfrm>
            <a:off x="0" y="4887468"/>
            <a:ext cx="9144000" cy="256032"/>
          </a:xfrm>
          <a:prstGeom prst="rect">
            <a:avLst/>
          </a:prstGeom>
          <a:solidFill>
            <a:srgbClr val="000000"/>
          </a:solidFill>
          <a:ln/>
        </p:spPr>
        <p:txBody>
          <a:bodyPr/>
          <a:lstStyle/>
          <a:p>
            <a:endParaRPr lang="es-ES_tradnl" noProof="0"/>
          </a:p>
        </p:txBody>
      </p:sp>
      <p:sp>
        <p:nvSpPr>
          <p:cNvPr id="9" name="Shape 4"/>
          <p:cNvSpPr/>
          <p:nvPr/>
        </p:nvSpPr>
        <p:spPr>
          <a:xfrm>
            <a:off x="0" y="4887468"/>
            <a:ext cx="9144000" cy="0"/>
          </a:xfrm>
          <a:prstGeom prst="line">
            <a:avLst/>
          </a:prstGeom>
          <a:noFill/>
          <a:ln w="6350">
            <a:solidFill>
              <a:srgbClr val="C9A84C"/>
            </a:solidFill>
            <a:prstDash val="solid"/>
          </a:ln>
        </p:spPr>
        <p:txBody>
          <a:bodyPr/>
          <a:lstStyle/>
          <a:p>
            <a:endParaRPr lang="es-ES_tradnl" noProof="0"/>
          </a:p>
        </p:txBody>
      </p:sp>
      <p:sp>
        <p:nvSpPr>
          <p:cNvPr id="10" name="Text 5"/>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888888"/>
                </a:solidFill>
                <a:latin typeface="Calibri" pitchFamily="34" charset="0"/>
                <a:ea typeface="Calibri" pitchFamily="34" charset="-122"/>
                <a:cs typeface="Calibri" pitchFamily="34" charset="-120"/>
              </a:rPr>
              <a:t>CAFM · Real Federación de Fútbol de Madrid</a:t>
            </a:r>
            <a:endParaRPr lang="es-ES_tradnl" sz="750" noProof="0"/>
          </a:p>
        </p:txBody>
      </p:sp>
      <p:sp>
        <p:nvSpPr>
          <p:cNvPr id="11" name="Text 6"/>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888888"/>
                </a:solidFill>
                <a:latin typeface="Calibri" pitchFamily="34" charset="0"/>
                <a:ea typeface="Calibri" pitchFamily="34" charset="-122"/>
                <a:cs typeface="Calibri" pitchFamily="34" charset="-120"/>
              </a:rPr>
              <a:t>2026/27</a:t>
            </a:r>
            <a:endParaRPr lang="es-ES_tradnl" sz="750" noProof="0"/>
          </a:p>
        </p:txBody>
      </p:sp>
      <p:sp>
        <p:nvSpPr>
          <p:cNvPr id="12" name="Text 7"/>
          <p:cNvSpPr/>
          <p:nvPr/>
        </p:nvSpPr>
        <p:spPr>
          <a:xfrm>
            <a:off x="457200" y="1005840"/>
            <a:ext cx="914400" cy="822960"/>
          </a:xfrm>
          <a:prstGeom prst="rect">
            <a:avLst/>
          </a:prstGeom>
          <a:noFill/>
          <a:ln/>
        </p:spPr>
        <p:txBody>
          <a:bodyPr wrap="square" lIns="0" tIns="0" rIns="0" bIns="0" rtlCol="0" anchor="t"/>
          <a:lstStyle/>
          <a:p>
            <a:pPr marL="0" indent="0" algn="l">
              <a:buNone/>
            </a:pPr>
            <a:r>
              <a:rPr lang="es-ES_tradnl" sz="8000" noProof="0">
                <a:solidFill>
                  <a:srgbClr val="C9A84C"/>
                </a:solidFill>
                <a:latin typeface="Calibri" pitchFamily="34" charset="0"/>
                <a:ea typeface="Calibri" pitchFamily="34" charset="-122"/>
                <a:cs typeface="Calibri" pitchFamily="34" charset="-120"/>
              </a:rPr>
              <a:t>“</a:t>
            </a:r>
            <a:endParaRPr lang="es-ES_tradnl" sz="8000" noProof="0"/>
          </a:p>
        </p:txBody>
      </p:sp>
      <p:sp>
        <p:nvSpPr>
          <p:cNvPr id="13" name="Text 8"/>
          <p:cNvSpPr/>
          <p:nvPr/>
        </p:nvSpPr>
        <p:spPr>
          <a:xfrm>
            <a:off x="1005840" y="1234440"/>
            <a:ext cx="6949440" cy="1371600"/>
          </a:xfrm>
          <a:prstGeom prst="rect">
            <a:avLst/>
          </a:prstGeom>
          <a:noFill/>
          <a:ln/>
        </p:spPr>
        <p:txBody>
          <a:bodyPr wrap="square" lIns="0" tIns="0" rIns="0" bIns="0" rtlCol="0" anchor="t"/>
          <a:lstStyle/>
          <a:p>
            <a:pPr marL="0" indent="0" algn="l">
              <a:buNone/>
            </a:pPr>
            <a:r>
              <a:rPr lang="es-ES_tradnl" sz="2200" i="1" noProof="0" dirty="0">
                <a:solidFill>
                  <a:srgbClr val="FFFFFF"/>
                </a:solidFill>
                <a:latin typeface="Calibri" pitchFamily="34" charset="0"/>
                <a:ea typeface="Calibri" pitchFamily="34" charset="-122"/>
                <a:cs typeface="Calibri" pitchFamily="34" charset="-120"/>
              </a:rPr>
              <a:t>La suerte es donde confluyen la preparación y</a:t>
            </a:r>
          </a:p>
          <a:p>
            <a:pPr marL="0" indent="0" algn="l">
              <a:buNone/>
            </a:pPr>
            <a:r>
              <a:rPr lang="es-ES_tradnl" sz="2200" i="1" dirty="0">
                <a:solidFill>
                  <a:srgbClr val="FFFFFF"/>
                </a:solidFill>
                <a:latin typeface="Calibri" pitchFamily="34" charset="0"/>
                <a:ea typeface="Calibri" pitchFamily="34" charset="-122"/>
                <a:cs typeface="Calibri" pitchFamily="34" charset="-120"/>
              </a:rPr>
              <a:t>la oportunidad.</a:t>
            </a:r>
            <a:endParaRPr lang="es-ES_tradnl" sz="2200" noProof="0" dirty="0"/>
          </a:p>
        </p:txBody>
      </p:sp>
      <p:sp>
        <p:nvSpPr>
          <p:cNvPr id="14" name="Shape 9"/>
          <p:cNvSpPr/>
          <p:nvPr/>
        </p:nvSpPr>
        <p:spPr>
          <a:xfrm>
            <a:off x="1005840" y="2025748"/>
            <a:ext cx="3200400" cy="0"/>
          </a:xfrm>
          <a:prstGeom prst="line">
            <a:avLst/>
          </a:prstGeom>
          <a:noFill/>
          <a:ln w="12700">
            <a:solidFill>
              <a:srgbClr val="C9A84C"/>
            </a:solidFill>
            <a:prstDash val="solid"/>
          </a:ln>
        </p:spPr>
        <p:txBody>
          <a:bodyPr/>
          <a:lstStyle/>
          <a:p>
            <a:endParaRPr lang="es-ES_tradnl" noProof="0"/>
          </a:p>
        </p:txBody>
      </p:sp>
      <p:sp>
        <p:nvSpPr>
          <p:cNvPr id="15" name="Text 10"/>
          <p:cNvSpPr/>
          <p:nvPr/>
        </p:nvSpPr>
        <p:spPr>
          <a:xfrm>
            <a:off x="1005840" y="2148839"/>
            <a:ext cx="4572000" cy="274320"/>
          </a:xfrm>
          <a:prstGeom prst="rect">
            <a:avLst/>
          </a:prstGeom>
          <a:noFill/>
          <a:ln/>
        </p:spPr>
        <p:txBody>
          <a:bodyPr wrap="square" lIns="0" tIns="0" rIns="0" bIns="0" rtlCol="0" anchor="ctr"/>
          <a:lstStyle/>
          <a:p>
            <a:pPr marL="0" indent="0">
              <a:buNone/>
            </a:pPr>
            <a:r>
              <a:rPr lang="es-ES_tradnl" sz="1300" b="1" noProof="0" dirty="0">
                <a:solidFill>
                  <a:srgbClr val="FFFFFF"/>
                </a:solidFill>
                <a:latin typeface="Calibri" pitchFamily="34" charset="0"/>
                <a:ea typeface="Calibri" pitchFamily="34" charset="-122"/>
                <a:cs typeface="Calibri" pitchFamily="34" charset="-120"/>
              </a:rPr>
              <a:t>Séneca</a:t>
            </a:r>
            <a:endParaRPr lang="es-ES_tradnl" sz="1300" noProof="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8B0A1E">
              <a:alpha val="50000"/>
            </a:srgbClr>
          </a:solidFill>
          <a:ln/>
        </p:spPr>
        <p:txBody>
          <a:bodyPr/>
          <a:lstStyle/>
          <a:p>
            <a:endParaRPr lang="es-ES_tradnl" noProof="0"/>
          </a:p>
        </p:txBody>
      </p:sp>
      <p:sp>
        <p:nvSpPr>
          <p:cNvPr id="4" name="Shape 1"/>
          <p:cNvSpPr/>
          <p:nvPr/>
        </p:nvSpPr>
        <p:spPr>
          <a:xfrm>
            <a:off x="0" y="0"/>
            <a:ext cx="9144000" cy="548640"/>
          </a:xfrm>
          <a:prstGeom prst="rect">
            <a:avLst/>
          </a:prstGeom>
          <a:solidFill>
            <a:srgbClr val="000000">
              <a:alpha val="70000"/>
            </a:srgbClr>
          </a:solidFill>
          <a:ln/>
        </p:spPr>
        <p:txBody>
          <a:bodyPr/>
          <a:lstStyle/>
          <a:p>
            <a:endParaRPr lang="es-ES_tradnl" noProof="0"/>
          </a:p>
        </p:txBody>
      </p:sp>
      <p:sp>
        <p:nvSpPr>
          <p:cNvPr id="5" name="Shape 2"/>
          <p:cNvSpPr/>
          <p:nvPr/>
        </p:nvSpPr>
        <p:spPr>
          <a:xfrm>
            <a:off x="0" y="548640"/>
            <a:ext cx="9144000" cy="0"/>
          </a:xfrm>
          <a:prstGeom prst="line">
            <a:avLst/>
          </a:prstGeom>
          <a:noFill/>
          <a:ln w="19050">
            <a:solidFill>
              <a:srgbClr val="C9A84C"/>
            </a:solidFill>
            <a:prstDash val="solid"/>
          </a:ln>
        </p:spPr>
        <p:txBody>
          <a:bodyPr/>
          <a:lstStyle/>
          <a:p>
            <a:endParaRPr lang="es-ES_tradnl" noProof="0"/>
          </a:p>
        </p:txBody>
      </p:sp>
      <p:pic>
        <p:nvPicPr>
          <p:cNvPr id="6" name="Image 1" descr="preencoded.png"/>
          <p:cNvPicPr>
            <a:picLocks noChangeAspect="1"/>
          </p:cNvPicPr>
          <p:nvPr/>
        </p:nvPicPr>
        <p:blipFill>
          <a:blip r:embed="rId4"/>
          <a:stretch>
            <a:fillRect/>
          </a:stretch>
        </p:blipFill>
        <p:spPr>
          <a:xfrm>
            <a:off x="109728" y="73152"/>
            <a:ext cx="402336" cy="402336"/>
          </a:xfrm>
          <a:prstGeom prst="rect">
            <a:avLst/>
          </a:prstGeom>
        </p:spPr>
      </p:pic>
      <p:pic>
        <p:nvPicPr>
          <p:cNvPr id="7" name="Image 2" descr="preencoded.png"/>
          <p:cNvPicPr>
            <a:picLocks noChangeAspect="1"/>
          </p:cNvPicPr>
          <p:nvPr/>
        </p:nvPicPr>
        <p:blipFill>
          <a:blip r:embed="rId5"/>
          <a:stretch>
            <a:fillRect/>
          </a:stretch>
        </p:blipFill>
        <p:spPr>
          <a:xfrm>
            <a:off x="8631936" y="73152"/>
            <a:ext cx="402336" cy="402336"/>
          </a:xfrm>
          <a:prstGeom prst="rect">
            <a:avLst/>
          </a:prstGeom>
        </p:spPr>
      </p:pic>
      <p:sp>
        <p:nvSpPr>
          <p:cNvPr id="8" name="Text 3"/>
          <p:cNvSpPr/>
          <p:nvPr/>
        </p:nvSpPr>
        <p:spPr>
          <a:xfrm>
            <a:off x="0" y="1554480"/>
            <a:ext cx="9144000" cy="822960"/>
          </a:xfrm>
          <a:prstGeom prst="rect">
            <a:avLst/>
          </a:prstGeom>
          <a:noFill/>
          <a:ln/>
        </p:spPr>
        <p:txBody>
          <a:bodyPr wrap="square" lIns="0" tIns="0" rIns="0" bIns="0" rtlCol="0" anchor="ctr"/>
          <a:lstStyle/>
          <a:p>
            <a:pPr marL="0" indent="0" algn="ctr">
              <a:buNone/>
            </a:pPr>
            <a:r>
              <a:rPr lang="es-ES_tradnl" sz="5600" b="1" noProof="0">
                <a:solidFill>
                  <a:srgbClr val="FFFFFF"/>
                </a:solidFill>
                <a:latin typeface="Calibri" pitchFamily="34" charset="0"/>
                <a:ea typeface="Calibri" pitchFamily="34" charset="-122"/>
                <a:cs typeface="Calibri" pitchFamily="34" charset="-120"/>
              </a:rPr>
              <a:t>GRACIAS</a:t>
            </a:r>
            <a:endParaRPr lang="es-ES_tradnl" sz="5600" noProof="0"/>
          </a:p>
        </p:txBody>
      </p:sp>
      <p:sp>
        <p:nvSpPr>
          <p:cNvPr id="9" name="Shape 4"/>
          <p:cNvSpPr/>
          <p:nvPr/>
        </p:nvSpPr>
        <p:spPr>
          <a:xfrm>
            <a:off x="3200400" y="2468880"/>
            <a:ext cx="2743200" cy="0"/>
          </a:xfrm>
          <a:prstGeom prst="line">
            <a:avLst/>
          </a:prstGeom>
          <a:noFill/>
          <a:ln w="19050">
            <a:solidFill>
              <a:srgbClr val="C9A84C"/>
            </a:solidFill>
            <a:prstDash val="solid"/>
          </a:ln>
        </p:spPr>
        <p:txBody>
          <a:bodyPr/>
          <a:lstStyle/>
          <a:p>
            <a:endParaRPr lang="es-ES_tradnl" noProof="0"/>
          </a:p>
        </p:txBody>
      </p:sp>
      <p:sp>
        <p:nvSpPr>
          <p:cNvPr id="10" name="Text 5"/>
          <p:cNvSpPr/>
          <p:nvPr/>
        </p:nvSpPr>
        <p:spPr>
          <a:xfrm>
            <a:off x="914400" y="2578608"/>
            <a:ext cx="7315200" cy="329184"/>
          </a:xfrm>
          <a:prstGeom prst="rect">
            <a:avLst/>
          </a:prstGeom>
          <a:noFill/>
          <a:ln/>
        </p:spPr>
        <p:txBody>
          <a:bodyPr wrap="square" lIns="0" tIns="0" rIns="0" bIns="0" rtlCol="0" anchor="ctr"/>
          <a:lstStyle/>
          <a:p>
            <a:pPr marL="0" indent="0" algn="ctr">
              <a:buNone/>
            </a:pPr>
            <a:endParaRPr lang="es-ES_tradnl" sz="1300" noProof="0"/>
          </a:p>
        </p:txBody>
      </p:sp>
      <p:sp>
        <p:nvSpPr>
          <p:cNvPr id="11" name="Text 6"/>
          <p:cNvSpPr/>
          <p:nvPr/>
        </p:nvSpPr>
        <p:spPr>
          <a:xfrm>
            <a:off x="914400" y="2944368"/>
            <a:ext cx="7315200" cy="292608"/>
          </a:xfrm>
          <a:prstGeom prst="rect">
            <a:avLst/>
          </a:prstGeom>
          <a:noFill/>
          <a:ln/>
        </p:spPr>
        <p:txBody>
          <a:bodyPr wrap="square" lIns="0" tIns="0" rIns="0" bIns="0" rtlCol="0" anchor="ctr"/>
          <a:lstStyle/>
          <a:p>
            <a:pPr marL="0" indent="0" algn="ctr">
              <a:buNone/>
            </a:pPr>
            <a:r>
              <a:rPr lang="es-ES_tradnl" sz="1100" noProof="0">
                <a:solidFill>
                  <a:srgbClr val="E8CC7A"/>
                </a:solidFill>
                <a:latin typeface="Calibri" pitchFamily="34" charset="0"/>
                <a:ea typeface="Calibri" pitchFamily="34" charset="-122"/>
                <a:cs typeface="Calibri" pitchFamily="34" charset="-120"/>
              </a:rPr>
              <a:t>www.cafm.es </a:t>
            </a:r>
            <a:endParaRPr lang="es-ES_tradnl" sz="1100" noProof="0"/>
          </a:p>
        </p:txBody>
      </p:sp>
      <p:sp>
        <p:nvSpPr>
          <p:cNvPr id="12" name="Shape 7"/>
          <p:cNvSpPr/>
          <p:nvPr/>
        </p:nvSpPr>
        <p:spPr>
          <a:xfrm>
            <a:off x="0" y="4887468"/>
            <a:ext cx="9144000" cy="256032"/>
          </a:xfrm>
          <a:prstGeom prst="rect">
            <a:avLst/>
          </a:prstGeom>
          <a:solidFill>
            <a:srgbClr val="000000">
              <a:alpha val="50000"/>
            </a:srgbClr>
          </a:solidFill>
          <a:ln/>
        </p:spPr>
        <p:txBody>
          <a:bodyPr/>
          <a:lstStyle/>
          <a:p>
            <a:endParaRPr lang="es-ES_tradnl" noProof="0"/>
          </a:p>
        </p:txBody>
      </p:sp>
      <p:sp>
        <p:nvSpPr>
          <p:cNvPr id="13" name="Shape 8"/>
          <p:cNvSpPr/>
          <p:nvPr/>
        </p:nvSpPr>
        <p:spPr>
          <a:xfrm>
            <a:off x="0" y="4887468"/>
            <a:ext cx="9144000" cy="0"/>
          </a:xfrm>
          <a:prstGeom prst="line">
            <a:avLst/>
          </a:prstGeom>
          <a:noFill/>
          <a:ln w="9525">
            <a:solidFill>
              <a:srgbClr val="C9A84C">
                <a:alpha val="50000"/>
              </a:srgbClr>
            </a:solidFill>
            <a:prstDash val="solid"/>
          </a:ln>
        </p:spPr>
        <p:txBody>
          <a:bodyPr/>
          <a:lstStyle/>
          <a:p>
            <a:endParaRPr lang="es-ES_tradnl" noProof="0"/>
          </a:p>
        </p:txBody>
      </p:sp>
      <p:sp>
        <p:nvSpPr>
          <p:cNvPr id="14" name="Text 9"/>
          <p:cNvSpPr/>
          <p:nvPr/>
        </p:nvSpPr>
        <p:spPr>
          <a:xfrm>
            <a:off x="274320" y="4887468"/>
            <a:ext cx="6400800" cy="256032"/>
          </a:xfrm>
          <a:prstGeom prst="rect">
            <a:avLst/>
          </a:prstGeom>
          <a:noFill/>
          <a:ln/>
        </p:spPr>
        <p:txBody>
          <a:bodyPr wrap="square" lIns="0" tIns="0" rIns="0" bIns="0" rtlCol="0" anchor="ctr"/>
          <a:lstStyle/>
          <a:p>
            <a:pPr marL="0" indent="0" algn="l">
              <a:buNone/>
            </a:pPr>
            <a:r>
              <a:rPr lang="es-ES_tradnl" sz="750" noProof="0">
                <a:solidFill>
                  <a:srgbClr val="999999"/>
                </a:solidFill>
                <a:latin typeface="Calibri" pitchFamily="34" charset="0"/>
                <a:ea typeface="Calibri" pitchFamily="34" charset="-122"/>
                <a:cs typeface="Calibri" pitchFamily="34" charset="-120"/>
              </a:rPr>
              <a:t>Real Federación de Fútbol de Madrid · CAFM</a:t>
            </a:r>
            <a:endParaRPr lang="es-ES_tradnl" sz="750" noProof="0"/>
          </a:p>
        </p:txBody>
      </p:sp>
      <p:sp>
        <p:nvSpPr>
          <p:cNvPr id="15" name="Text 10"/>
          <p:cNvSpPr/>
          <p:nvPr/>
        </p:nvSpPr>
        <p:spPr>
          <a:xfrm>
            <a:off x="8503920" y="4887468"/>
            <a:ext cx="548640" cy="256032"/>
          </a:xfrm>
          <a:prstGeom prst="rect">
            <a:avLst/>
          </a:prstGeom>
          <a:noFill/>
          <a:ln/>
        </p:spPr>
        <p:txBody>
          <a:bodyPr wrap="square" lIns="0" tIns="0" rIns="0" bIns="0" rtlCol="0" anchor="ctr"/>
          <a:lstStyle/>
          <a:p>
            <a:pPr marL="0" indent="0" algn="r">
              <a:buNone/>
            </a:pPr>
            <a:r>
              <a:rPr lang="es-ES_tradnl" sz="750" noProof="0">
                <a:solidFill>
                  <a:srgbClr val="999999"/>
                </a:solidFill>
                <a:latin typeface="Calibri" pitchFamily="34" charset="0"/>
                <a:ea typeface="Calibri" pitchFamily="34" charset="-122"/>
                <a:cs typeface="Calibri" pitchFamily="34" charset="-120"/>
              </a:rPr>
              <a:t>2026/27</a:t>
            </a:r>
            <a:endParaRPr lang="es-ES_tradnl" sz="750" noProof="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FM_kit_multimedia" id="{181BDEF2-21B2-024E-BC3A-797055DD9458}" vid="{0CE95EBF-018C-2E4F-925C-8BA79BF41B7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31CDF35D-3481-5B4D-97F4-F4337A8E71BD}">
  <we:reference id="WA200010725" version="1.0.0.1" store="Omex" storeType="OMEX"/>
  <we:alternateReferences>
    <we:reference id="WA200010725" version="1.0.0.1" store="WA200010725" storeType="OMEX"/>
  </we:alternateReferences>
  <we:properties>
    <we:property name="claude.fileId" value="&quot;4290ff13-4ab0-4983-bb31-6d961e06b523&quot;"/>
  </we:properties>
  <we:bindings/>
  <we:snapshot xmlns:r="http://schemas.openxmlformats.org/officeDocument/2006/relationships"/>
</we:webextension>
</file>

<file path=ppt/webextensions/webextension2.xml><?xml version="1.0" encoding="utf-8"?>
<we:webextension xmlns:we="http://schemas.microsoft.com/office/webextensions/webextension/2010/11" id="{210BA57C-CBFB-4346-95A4-68E5F9E4FDF3}">
  <we:reference id="WA200010001" version="1.0.0.1" store="Omex" storeType="OMEX"/>
  <we:alternateReferences>
    <we:reference id="WA200010001" version="1.0.0.1" store="WA200010001" storeType="OMEX"/>
  </we:alternateReferences>
  <we:properties>
    <we:property name="claude.fileId" value="&quot;ffb5f936-9bac-44d6-a95c-1bfa5ed56bd1&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187</TotalTime>
  <Words>992</Words>
  <Application>Microsoft Office PowerPoint</Application>
  <PresentationFormat>Presentación en pantalla (16:9)</PresentationFormat>
  <Paragraphs>149</Paragraphs>
  <Slides>20</Slides>
  <Notes>20</Notes>
  <HiddenSlides>0</HiddenSlides>
  <MMClips>11</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20</vt:i4>
      </vt:variant>
    </vt:vector>
  </HeadingPairs>
  <TitlesOfParts>
    <vt:vector size="23" baseType="lpstr">
      <vt:lpstr>Arial</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PptxGenJS Presentation</dc:subject>
  <dc:creator>DAVID BERNAL</dc:creator>
  <cp:lastModifiedBy>DAVID BERNAL</cp:lastModifiedBy>
  <cp:revision>1</cp:revision>
  <dcterms:created xsi:type="dcterms:W3CDTF">2026-05-27T21:03:04Z</dcterms:created>
  <dcterms:modified xsi:type="dcterms:W3CDTF">2026-06-18T07:07:14Z</dcterms:modified>
</cp:coreProperties>
</file>