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93" r:id="rId2"/>
    <p:sldId id="287" r:id="rId3"/>
    <p:sldId id="295" r:id="rId4"/>
    <p:sldId id="290" r:id="rId5"/>
    <p:sldId id="296" r:id="rId6"/>
    <p:sldId id="292" r:id="rId7"/>
    <p:sldId id="288" r:id="rId8"/>
    <p:sldId id="297" r:id="rId9"/>
    <p:sldId id="289" r:id="rId10"/>
    <p:sldId id="298" r:id="rId11"/>
    <p:sldId id="294" r:id="rId12"/>
    <p:sldId id="299" r:id="rId13"/>
    <p:sldId id="291" r:id="rId14"/>
    <p:sldId id="300" r:id="rId15"/>
    <p:sldId id="275"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0D628-B9EB-4107-937F-3BEBB9FD4C21}" v="1614" dt="2026-06-26T08:52:05.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2" d="100"/>
          <a:sy n="132" d="100"/>
        </p:scale>
        <p:origin x="132"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BERNAL" userId="a767e575-54a4-4cd3-8a41-44d365e87a19" providerId="ADAL" clId="{8DDD93A3-2938-43AD-9109-559D1D3E6B25}"/>
    <pc:docChg chg="undo custSel addSld delSld modSld">
      <pc:chgData name="DAVID BERNAL" userId="a767e575-54a4-4cd3-8a41-44d365e87a19" providerId="ADAL" clId="{8DDD93A3-2938-43AD-9109-559D1D3E6B25}" dt="2026-06-26T08:57:59.069" v="1646"/>
      <pc:docMkLst>
        <pc:docMk/>
      </pc:docMkLst>
      <pc:sldChg chg="del">
        <pc:chgData name="DAVID BERNAL" userId="a767e575-54a4-4cd3-8a41-44d365e87a19" providerId="ADAL" clId="{8DDD93A3-2938-43AD-9109-559D1D3E6B25}" dt="2026-06-26T08:57:04.571" v="1620"/>
        <pc:sldMkLst>
          <pc:docMk/>
          <pc:sldMk cId="0" sldId="257"/>
        </pc:sldMkLst>
      </pc:sldChg>
      <pc:sldChg chg="del">
        <pc:chgData name="DAVID BERNAL" userId="a767e575-54a4-4cd3-8a41-44d365e87a19" providerId="ADAL" clId="{8DDD93A3-2938-43AD-9109-559D1D3E6B25}" dt="2026-06-26T08:57:24.638" v="1636"/>
        <pc:sldMkLst>
          <pc:docMk/>
          <pc:sldMk cId="0" sldId="258"/>
        </pc:sldMkLst>
      </pc:sldChg>
      <pc:sldChg chg="del setBg">
        <pc:chgData name="DAVID BERNAL" userId="a767e575-54a4-4cd3-8a41-44d365e87a19" providerId="ADAL" clId="{8DDD93A3-2938-43AD-9109-559D1D3E6B25}" dt="2026-06-26T08:57:05.470" v="1622"/>
        <pc:sldMkLst>
          <pc:docMk/>
          <pc:sldMk cId="0" sldId="259"/>
        </pc:sldMkLst>
      </pc:sldChg>
      <pc:sldChg chg="delSp modSp del mod">
        <pc:chgData name="DAVID BERNAL" userId="a767e575-54a4-4cd3-8a41-44d365e87a19" providerId="ADAL" clId="{8DDD93A3-2938-43AD-9109-559D1D3E6B25}" dt="2026-06-26T08:57:59.069" v="1646"/>
        <pc:sldMkLst>
          <pc:docMk/>
          <pc:sldMk cId="0" sldId="273"/>
        </pc:sldMkLst>
        <pc:spChg chg="mod">
          <ac:chgData name="DAVID BERNAL" userId="a767e575-54a4-4cd3-8a41-44d365e87a19" providerId="ADAL" clId="{8DDD93A3-2938-43AD-9109-559D1D3E6B25}" dt="2026-05-28T06:47:30.507" v="635" actId="20577"/>
          <ac:spMkLst>
            <pc:docMk/>
            <pc:sldMk cId="0" sldId="273"/>
            <ac:spMk id="13" creationId="{00000000-0000-0000-0000-000000000000}"/>
          </ac:spMkLst>
        </pc:spChg>
        <pc:spChg chg="mod">
          <ac:chgData name="DAVID BERNAL" userId="a767e575-54a4-4cd3-8a41-44d365e87a19" providerId="ADAL" clId="{8DDD93A3-2938-43AD-9109-559D1D3E6B25}" dt="2026-05-28T06:47:54.554" v="656" actId="1076"/>
          <ac:spMkLst>
            <pc:docMk/>
            <pc:sldMk cId="0" sldId="273"/>
            <ac:spMk id="14" creationId="{00000000-0000-0000-0000-000000000000}"/>
          </ac:spMkLst>
        </pc:spChg>
        <pc:spChg chg="mod">
          <ac:chgData name="DAVID BERNAL" userId="a767e575-54a4-4cd3-8a41-44d365e87a19" providerId="ADAL" clId="{8DDD93A3-2938-43AD-9109-559D1D3E6B25}" dt="2026-05-28T06:48:01.349" v="657" actId="1076"/>
          <ac:spMkLst>
            <pc:docMk/>
            <pc:sldMk cId="0" sldId="273"/>
            <ac:spMk id="15" creationId="{00000000-0000-0000-0000-000000000000}"/>
          </ac:spMkLst>
        </pc:spChg>
      </pc:sldChg>
      <pc:sldChg chg="addSp delSp modSp mod">
        <pc:chgData name="DAVID BERNAL" userId="a767e575-54a4-4cd3-8a41-44d365e87a19" providerId="ADAL" clId="{8DDD93A3-2938-43AD-9109-559D1D3E6B25}" dt="2026-06-26T08:53:16.897" v="1618" actId="1076"/>
        <pc:sldMkLst>
          <pc:docMk/>
          <pc:sldMk cId="0" sldId="275"/>
        </pc:sldMkLst>
        <pc:spChg chg="add del mod">
          <ac:chgData name="DAVID BERNAL" userId="a767e575-54a4-4cd3-8a41-44d365e87a19" providerId="ADAL" clId="{8DDD93A3-2938-43AD-9109-559D1D3E6B25}" dt="2026-06-26T08:52:09.625" v="1613" actId="1076"/>
          <ac:spMkLst>
            <pc:docMk/>
            <pc:sldMk cId="0" sldId="275"/>
            <ac:spMk id="3" creationId="{00000000-0000-0000-0000-000000000000}"/>
          </ac:spMkLst>
        </pc:spChg>
        <pc:spChg chg="mod">
          <ac:chgData name="DAVID BERNAL" userId="a767e575-54a4-4cd3-8a41-44d365e87a19" providerId="ADAL" clId="{8DDD93A3-2938-43AD-9109-559D1D3E6B25}" dt="2026-06-26T08:52:26.708" v="1614" actId="1076"/>
          <ac:spMkLst>
            <pc:docMk/>
            <pc:sldMk cId="0" sldId="275"/>
            <ac:spMk id="8" creationId="{00000000-0000-0000-0000-000000000000}"/>
          </ac:spMkLst>
        </pc:spChg>
        <pc:spChg chg="mod">
          <ac:chgData name="DAVID BERNAL" userId="a767e575-54a4-4cd3-8a41-44d365e87a19" providerId="ADAL" clId="{8DDD93A3-2938-43AD-9109-559D1D3E6B25}" dt="2026-06-26T08:52:26.708" v="1614" actId="1076"/>
          <ac:spMkLst>
            <pc:docMk/>
            <pc:sldMk cId="0" sldId="275"/>
            <ac:spMk id="9" creationId="{00000000-0000-0000-0000-000000000000}"/>
          </ac:spMkLst>
        </pc:spChg>
        <pc:spChg chg="mod">
          <ac:chgData name="DAVID BERNAL" userId="a767e575-54a4-4cd3-8a41-44d365e87a19" providerId="ADAL" clId="{8DDD93A3-2938-43AD-9109-559D1D3E6B25}" dt="2026-05-28T06:48:47.415" v="694" actId="6549"/>
          <ac:spMkLst>
            <pc:docMk/>
            <pc:sldMk cId="0" sldId="275"/>
            <ac:spMk id="10" creationId="{00000000-0000-0000-0000-000000000000}"/>
          </ac:spMkLst>
        </pc:spChg>
        <pc:spChg chg="mod">
          <ac:chgData name="DAVID BERNAL" userId="a767e575-54a4-4cd3-8a41-44d365e87a19" providerId="ADAL" clId="{8DDD93A3-2938-43AD-9109-559D1D3E6B25}" dt="2026-06-26T08:52:26.708" v="1614" actId="1076"/>
          <ac:spMkLst>
            <pc:docMk/>
            <pc:sldMk cId="0" sldId="275"/>
            <ac:spMk id="11" creationId="{00000000-0000-0000-0000-000000000000}"/>
          </ac:spMkLst>
        </pc:spChg>
        <pc:picChg chg="add mod">
          <ac:chgData name="DAVID BERNAL" userId="a767e575-54a4-4cd3-8a41-44d365e87a19" providerId="ADAL" clId="{8DDD93A3-2938-43AD-9109-559D1D3E6B25}" dt="2026-06-26T08:53:16.897" v="1618" actId="1076"/>
          <ac:picMkLst>
            <pc:docMk/>
            <pc:sldMk cId="0" sldId="275"/>
            <ac:picMk id="17" creationId="{C175B689-9C4A-4EE1-1B08-3EC8DFD41F5C}"/>
          </ac:picMkLst>
        </pc:picChg>
      </pc:sldChg>
      <pc:sldChg chg="del">
        <pc:chgData name="DAVID BERNAL" userId="a767e575-54a4-4cd3-8a41-44d365e87a19" providerId="ADAL" clId="{8DDD93A3-2938-43AD-9109-559D1D3E6B25}" dt="2026-06-26T08:57:07.240" v="1632"/>
        <pc:sldMkLst>
          <pc:docMk/>
          <pc:sldMk cId="1176747524" sldId="276"/>
        </pc:sldMkLst>
      </pc:sldChg>
      <pc:sldChg chg="modSp del mod">
        <pc:chgData name="DAVID BERNAL" userId="a767e575-54a4-4cd3-8a41-44d365e87a19" providerId="ADAL" clId="{8DDD93A3-2938-43AD-9109-559D1D3E6B25}" dt="2026-06-26T08:57:07.197" v="1630"/>
        <pc:sldMkLst>
          <pc:docMk/>
          <pc:sldMk cId="2503862785" sldId="277"/>
        </pc:sldMkLst>
      </pc:sldChg>
      <pc:sldChg chg="modSp del mod">
        <pc:chgData name="DAVID BERNAL" userId="a767e575-54a4-4cd3-8a41-44d365e87a19" providerId="ADAL" clId="{8DDD93A3-2938-43AD-9109-559D1D3E6B25}" dt="2026-06-26T08:57:06.381" v="1626"/>
        <pc:sldMkLst>
          <pc:docMk/>
          <pc:sldMk cId="2385261261" sldId="278"/>
        </pc:sldMkLst>
      </pc:sldChg>
      <pc:sldChg chg="del">
        <pc:chgData name="DAVID BERNAL" userId="a767e575-54a4-4cd3-8a41-44d365e87a19" providerId="ADAL" clId="{8DDD93A3-2938-43AD-9109-559D1D3E6B25}" dt="2026-06-26T08:57:29.585" v="1638"/>
        <pc:sldMkLst>
          <pc:docMk/>
          <pc:sldMk cId="1329070350" sldId="279"/>
        </pc:sldMkLst>
      </pc:sldChg>
      <pc:sldChg chg="del">
        <pc:chgData name="DAVID BERNAL" userId="a767e575-54a4-4cd3-8a41-44d365e87a19" providerId="ADAL" clId="{8DDD93A3-2938-43AD-9109-559D1D3E6B25}" dt="2026-06-26T08:57:33.817" v="1640"/>
        <pc:sldMkLst>
          <pc:docMk/>
          <pc:sldMk cId="3044105489" sldId="280"/>
        </pc:sldMkLst>
      </pc:sldChg>
      <pc:sldChg chg="modSp del mod setBg">
        <pc:chgData name="DAVID BERNAL" userId="a767e575-54a4-4cd3-8a41-44d365e87a19" providerId="ADAL" clId="{8DDD93A3-2938-43AD-9109-559D1D3E6B25}" dt="2026-06-26T08:57:05.521" v="1624"/>
        <pc:sldMkLst>
          <pc:docMk/>
          <pc:sldMk cId="3963889265" sldId="282"/>
        </pc:sldMkLst>
      </pc:sldChg>
      <pc:sldChg chg="modSp add del mod">
        <pc:chgData name="DAVID BERNAL" userId="a767e575-54a4-4cd3-8a41-44d365e87a19" providerId="ADAL" clId="{8DDD93A3-2938-43AD-9109-559D1D3E6B25}" dt="2026-06-26T08:57:08.769" v="1634"/>
        <pc:sldMkLst>
          <pc:docMk/>
          <pc:sldMk cId="3104135151" sldId="283"/>
        </pc:sldMkLst>
      </pc:sldChg>
      <pc:sldChg chg="addSp delSp modSp add del mod setBg modAnim">
        <pc:chgData name="DAVID BERNAL" userId="a767e575-54a4-4cd3-8a41-44d365e87a19" providerId="ADAL" clId="{8DDD93A3-2938-43AD-9109-559D1D3E6B25}" dt="2026-06-26T08:57:55.378" v="1644"/>
        <pc:sldMkLst>
          <pc:docMk/>
          <pc:sldMk cId="372533781" sldId="284"/>
        </pc:sldMkLst>
        <pc:spChg chg="mod">
          <ac:chgData name="DAVID BERNAL" userId="a767e575-54a4-4cd3-8a41-44d365e87a19" providerId="ADAL" clId="{8DDD93A3-2938-43AD-9109-559D1D3E6B25}" dt="2026-05-28T05:50:06.587" v="86" actId="20577"/>
          <ac:spMkLst>
            <pc:docMk/>
            <pc:sldMk cId="372533781" sldId="284"/>
            <ac:spMk id="6" creationId="{CF349B1E-1302-54D2-CD19-6CA2443B0732}"/>
          </ac:spMkLst>
        </pc:spChg>
        <pc:spChg chg="mod">
          <ac:chgData name="DAVID BERNAL" userId="a767e575-54a4-4cd3-8a41-44d365e87a19" providerId="ADAL" clId="{8DDD93A3-2938-43AD-9109-559D1D3E6B25}" dt="2026-05-28T05:52:22.587" v="154" actId="20577"/>
          <ac:spMkLst>
            <pc:docMk/>
            <pc:sldMk cId="372533781" sldId="284"/>
            <ac:spMk id="16" creationId="{83984971-C920-80B9-80DF-7492515ACFCA}"/>
          </ac:spMkLst>
        </pc:spChg>
        <pc:spChg chg="mod">
          <ac:chgData name="DAVID BERNAL" userId="a767e575-54a4-4cd3-8a41-44d365e87a19" providerId="ADAL" clId="{8DDD93A3-2938-43AD-9109-559D1D3E6B25}" dt="2026-05-28T06:18:52.634" v="562" actId="12"/>
          <ac:spMkLst>
            <pc:docMk/>
            <pc:sldMk cId="372533781" sldId="284"/>
            <ac:spMk id="18" creationId="{8884526C-651D-3D86-3FDA-B7BE31B71362}"/>
          </ac:spMkLst>
        </pc:spChg>
        <pc:picChg chg="add mod">
          <ac:chgData name="DAVID BERNAL" userId="a767e575-54a4-4cd3-8a41-44d365e87a19" providerId="ADAL" clId="{8DDD93A3-2938-43AD-9109-559D1D3E6B25}" dt="2026-05-28T06:18:43.445" v="559" actId="1076"/>
          <ac:picMkLst>
            <pc:docMk/>
            <pc:sldMk cId="372533781" sldId="284"/>
            <ac:picMk id="19" creationId="{BA29DFCD-643D-9532-37B0-ECDB4840D75F}"/>
          </ac:picMkLst>
        </pc:picChg>
      </pc:sldChg>
      <pc:sldChg chg="addSp delSp modSp add del mod delAnim">
        <pc:chgData name="DAVID BERNAL" userId="a767e575-54a4-4cd3-8a41-44d365e87a19" providerId="ADAL" clId="{8DDD93A3-2938-43AD-9109-559D1D3E6B25}" dt="2026-06-26T08:57:06.414" v="1628"/>
        <pc:sldMkLst>
          <pc:docMk/>
          <pc:sldMk cId="1013446383" sldId="285"/>
        </pc:sldMkLst>
      </pc:sldChg>
      <pc:sldChg chg="addSp delSp modSp add del mod">
        <pc:chgData name="DAVID BERNAL" userId="a767e575-54a4-4cd3-8a41-44d365e87a19" providerId="ADAL" clId="{8DDD93A3-2938-43AD-9109-559D1D3E6B25}" dt="2026-06-26T08:57:38.993" v="1642"/>
        <pc:sldMkLst>
          <pc:docMk/>
          <pc:sldMk cId="2572647997" sldId="286"/>
        </pc:sldMkLst>
        <pc:spChg chg="mod">
          <ac:chgData name="DAVID BERNAL" userId="a767e575-54a4-4cd3-8a41-44d365e87a19" providerId="ADAL" clId="{8DDD93A3-2938-43AD-9109-559D1D3E6B25}" dt="2026-05-28T07:07:36.936" v="759" actId="20577"/>
          <ac:spMkLst>
            <pc:docMk/>
            <pc:sldMk cId="2572647997" sldId="286"/>
            <ac:spMk id="6" creationId="{8834191D-9B89-830F-2D5F-BD4B475DB4FA}"/>
          </ac:spMkLst>
        </pc:spChg>
        <pc:spChg chg="mod">
          <ac:chgData name="DAVID BERNAL" userId="a767e575-54a4-4cd3-8a41-44d365e87a19" providerId="ADAL" clId="{8DDD93A3-2938-43AD-9109-559D1D3E6B25}" dt="2026-05-28T07:07:47.662" v="762" actId="1076"/>
          <ac:spMkLst>
            <pc:docMk/>
            <pc:sldMk cId="2572647997" sldId="286"/>
            <ac:spMk id="11" creationId="{E56B7A54-8C0F-46F1-440D-F578B44B3CA3}"/>
          </ac:spMkLst>
        </pc:spChg>
        <pc:spChg chg="mod">
          <ac:chgData name="DAVID BERNAL" userId="a767e575-54a4-4cd3-8a41-44d365e87a19" providerId="ADAL" clId="{8DDD93A3-2938-43AD-9109-559D1D3E6B25}" dt="2026-05-28T07:10:23.213" v="863" actId="1076"/>
          <ac:spMkLst>
            <pc:docMk/>
            <pc:sldMk cId="2572647997" sldId="286"/>
            <ac:spMk id="12" creationId="{FBA9B1DA-3BA7-9FF0-9D30-381CBC261865}"/>
          </ac:spMkLst>
        </pc:spChg>
        <pc:spChg chg="mod">
          <ac:chgData name="DAVID BERNAL" userId="a767e575-54a4-4cd3-8a41-44d365e87a19" providerId="ADAL" clId="{8DDD93A3-2938-43AD-9109-559D1D3E6B25}" dt="2026-05-28T07:10:23.213" v="863" actId="1076"/>
          <ac:spMkLst>
            <pc:docMk/>
            <pc:sldMk cId="2572647997" sldId="286"/>
            <ac:spMk id="13" creationId="{8659762C-70DC-EDC5-0F41-EFE5138441E3}"/>
          </ac:spMkLst>
        </pc:spChg>
        <pc:spChg chg="mod">
          <ac:chgData name="DAVID BERNAL" userId="a767e575-54a4-4cd3-8a41-44d365e87a19" providerId="ADAL" clId="{8DDD93A3-2938-43AD-9109-559D1D3E6B25}" dt="2026-05-28T07:15:34.039" v="1295" actId="1076"/>
          <ac:spMkLst>
            <pc:docMk/>
            <pc:sldMk cId="2572647997" sldId="286"/>
            <ac:spMk id="14" creationId="{C998FF1F-B249-033B-B4A5-AE1AC7FDCA7E}"/>
          </ac:spMkLst>
        </pc:spChg>
        <pc:spChg chg="mod">
          <ac:chgData name="DAVID BERNAL" userId="a767e575-54a4-4cd3-8a41-44d365e87a19" providerId="ADAL" clId="{8DDD93A3-2938-43AD-9109-559D1D3E6B25}" dt="2026-05-28T07:10:23.213" v="863" actId="1076"/>
          <ac:spMkLst>
            <pc:docMk/>
            <pc:sldMk cId="2572647997" sldId="286"/>
            <ac:spMk id="16" creationId="{297B5BCD-7221-3402-F6B9-A0F3B40221A4}"/>
          </ac:spMkLst>
        </pc:spChg>
        <pc:spChg chg="mod">
          <ac:chgData name="DAVID BERNAL" userId="a767e575-54a4-4cd3-8a41-44d365e87a19" providerId="ADAL" clId="{8DDD93A3-2938-43AD-9109-559D1D3E6B25}" dt="2026-05-28T07:10:23.213" v="863" actId="1076"/>
          <ac:spMkLst>
            <pc:docMk/>
            <pc:sldMk cId="2572647997" sldId="286"/>
            <ac:spMk id="17" creationId="{500BFAEE-5A45-057C-C82C-9E2C7201B547}"/>
          </ac:spMkLst>
        </pc:spChg>
        <pc:spChg chg="mod">
          <ac:chgData name="DAVID BERNAL" userId="a767e575-54a4-4cd3-8a41-44d365e87a19" providerId="ADAL" clId="{8DDD93A3-2938-43AD-9109-559D1D3E6B25}" dt="2026-05-28T07:10:48.673" v="941" actId="20577"/>
          <ac:spMkLst>
            <pc:docMk/>
            <pc:sldMk cId="2572647997" sldId="286"/>
            <ac:spMk id="20" creationId="{964665BF-883F-2026-5768-7D8645B6F351}"/>
          </ac:spMkLst>
        </pc:spChg>
        <pc:spChg chg="mod">
          <ac:chgData name="DAVID BERNAL" userId="a767e575-54a4-4cd3-8a41-44d365e87a19" providerId="ADAL" clId="{8DDD93A3-2938-43AD-9109-559D1D3E6B25}" dt="2026-05-28T07:10:23.213" v="863" actId="1076"/>
          <ac:spMkLst>
            <pc:docMk/>
            <pc:sldMk cId="2572647997" sldId="286"/>
            <ac:spMk id="21" creationId="{87292F3D-7A87-7F4D-28BE-09CC69E34191}"/>
          </ac:spMkLst>
        </pc:spChg>
        <pc:spChg chg="mod">
          <ac:chgData name="DAVID BERNAL" userId="a767e575-54a4-4cd3-8a41-44d365e87a19" providerId="ADAL" clId="{8DDD93A3-2938-43AD-9109-559D1D3E6B25}" dt="2026-05-28T07:10:23.213" v="863" actId="1076"/>
          <ac:spMkLst>
            <pc:docMk/>
            <pc:sldMk cId="2572647997" sldId="286"/>
            <ac:spMk id="22" creationId="{A2436797-FFDA-1E56-79E4-E56E0327ADE3}"/>
          </ac:spMkLst>
        </pc:spChg>
        <pc:spChg chg="mod">
          <ac:chgData name="DAVID BERNAL" userId="a767e575-54a4-4cd3-8a41-44d365e87a19" providerId="ADAL" clId="{8DDD93A3-2938-43AD-9109-559D1D3E6B25}" dt="2026-05-28T07:12:14.883" v="1110" actId="20577"/>
          <ac:spMkLst>
            <pc:docMk/>
            <pc:sldMk cId="2572647997" sldId="286"/>
            <ac:spMk id="23" creationId="{D4E5AB0C-BC98-864E-58E7-3A07829C9561}"/>
          </ac:spMkLst>
        </pc:spChg>
        <pc:spChg chg="mod">
          <ac:chgData name="DAVID BERNAL" userId="a767e575-54a4-4cd3-8a41-44d365e87a19" providerId="ADAL" clId="{8DDD93A3-2938-43AD-9109-559D1D3E6B25}" dt="2026-05-28T07:10:23.213" v="863" actId="1076"/>
          <ac:spMkLst>
            <pc:docMk/>
            <pc:sldMk cId="2572647997" sldId="286"/>
            <ac:spMk id="24" creationId="{185250C6-287D-343C-775E-1C4841F7857E}"/>
          </ac:spMkLst>
        </pc:spChg>
        <pc:spChg chg="mod">
          <ac:chgData name="DAVID BERNAL" userId="a767e575-54a4-4cd3-8a41-44d365e87a19" providerId="ADAL" clId="{8DDD93A3-2938-43AD-9109-559D1D3E6B25}" dt="2026-05-28T07:08:02.361" v="764" actId="14100"/>
          <ac:spMkLst>
            <pc:docMk/>
            <pc:sldMk cId="2572647997" sldId="286"/>
            <ac:spMk id="25" creationId="{863085B6-5C67-3F94-F187-92B71B2CD754}"/>
          </ac:spMkLst>
        </pc:spChg>
        <pc:spChg chg="mod">
          <ac:chgData name="DAVID BERNAL" userId="a767e575-54a4-4cd3-8a41-44d365e87a19" providerId="ADAL" clId="{8DDD93A3-2938-43AD-9109-559D1D3E6B25}" dt="2026-05-28T07:14:16.572" v="1283" actId="20577"/>
          <ac:spMkLst>
            <pc:docMk/>
            <pc:sldMk cId="2572647997" sldId="286"/>
            <ac:spMk id="26" creationId="{652C3A12-3073-1324-BA0C-B6C5841460DC}"/>
          </ac:spMkLst>
        </pc:spChg>
        <pc:spChg chg="add mod">
          <ac:chgData name="DAVID BERNAL" userId="a767e575-54a4-4cd3-8a41-44d365e87a19" providerId="ADAL" clId="{8DDD93A3-2938-43AD-9109-559D1D3E6B25}" dt="2026-05-28T07:19:04.237" v="1609" actId="20577"/>
          <ac:spMkLst>
            <pc:docMk/>
            <pc:sldMk cId="2572647997" sldId="286"/>
            <ac:spMk id="43" creationId="{35661B05-B6B1-5653-2BF7-4A1C07B45B2C}"/>
          </ac:spMkLst>
        </pc:spChg>
        <pc:spChg chg="add mod">
          <ac:chgData name="DAVID BERNAL" userId="a767e575-54a4-4cd3-8a41-44d365e87a19" providerId="ADAL" clId="{8DDD93A3-2938-43AD-9109-559D1D3E6B25}" dt="2026-05-28T07:15:48.444" v="1297" actId="1076"/>
          <ac:spMkLst>
            <pc:docMk/>
            <pc:sldMk cId="2572647997" sldId="286"/>
            <ac:spMk id="44" creationId="{C04FB995-F1BB-58FF-8822-1125DFB2D6BC}"/>
          </ac:spMkLst>
        </pc:spChg>
        <pc:spChg chg="add mod">
          <ac:chgData name="DAVID BERNAL" userId="a767e575-54a4-4cd3-8a41-44d365e87a19" providerId="ADAL" clId="{8DDD93A3-2938-43AD-9109-559D1D3E6B25}" dt="2026-05-28T07:15:42.484" v="1296" actId="1076"/>
          <ac:spMkLst>
            <pc:docMk/>
            <pc:sldMk cId="2572647997" sldId="286"/>
            <ac:spMk id="45" creationId="{E695575A-93DB-3FCF-D76A-377A2241F68E}"/>
          </ac:spMkLst>
        </pc:spChg>
      </pc:sldChg>
      <pc:sldChg chg="add">
        <pc:chgData name="DAVID BERNAL" userId="a767e575-54a4-4cd3-8a41-44d365e87a19" providerId="ADAL" clId="{8DDD93A3-2938-43AD-9109-559D1D3E6B25}" dt="2026-06-26T08:57:04.571" v="1619"/>
        <pc:sldMkLst>
          <pc:docMk/>
          <pc:sldMk cId="1853673249" sldId="287"/>
        </pc:sldMkLst>
      </pc:sldChg>
      <pc:sldChg chg="add">
        <pc:chgData name="DAVID BERNAL" userId="a767e575-54a4-4cd3-8a41-44d365e87a19" providerId="ADAL" clId="{8DDD93A3-2938-43AD-9109-559D1D3E6B25}" dt="2026-06-26T08:57:05.462" v="1621"/>
        <pc:sldMkLst>
          <pc:docMk/>
          <pc:sldMk cId="2915759764" sldId="288"/>
        </pc:sldMkLst>
      </pc:sldChg>
      <pc:sldChg chg="add">
        <pc:chgData name="DAVID BERNAL" userId="a767e575-54a4-4cd3-8a41-44d365e87a19" providerId="ADAL" clId="{8DDD93A3-2938-43AD-9109-559D1D3E6B25}" dt="2026-06-26T08:57:05.500" v="1623"/>
        <pc:sldMkLst>
          <pc:docMk/>
          <pc:sldMk cId="1191976849" sldId="289"/>
        </pc:sldMkLst>
      </pc:sldChg>
      <pc:sldChg chg="add">
        <pc:chgData name="DAVID BERNAL" userId="a767e575-54a4-4cd3-8a41-44d365e87a19" providerId="ADAL" clId="{8DDD93A3-2938-43AD-9109-559D1D3E6B25}" dt="2026-06-26T08:57:06.375" v="1625"/>
        <pc:sldMkLst>
          <pc:docMk/>
          <pc:sldMk cId="3582045493" sldId="290"/>
        </pc:sldMkLst>
      </pc:sldChg>
      <pc:sldChg chg="add">
        <pc:chgData name="DAVID BERNAL" userId="a767e575-54a4-4cd3-8a41-44d365e87a19" providerId="ADAL" clId="{8DDD93A3-2938-43AD-9109-559D1D3E6B25}" dt="2026-06-26T08:57:06.409" v="1627"/>
        <pc:sldMkLst>
          <pc:docMk/>
          <pc:sldMk cId="591568931" sldId="291"/>
        </pc:sldMkLst>
      </pc:sldChg>
      <pc:sldChg chg="add">
        <pc:chgData name="DAVID BERNAL" userId="a767e575-54a4-4cd3-8a41-44d365e87a19" providerId="ADAL" clId="{8DDD93A3-2938-43AD-9109-559D1D3E6B25}" dt="2026-06-26T08:57:07.192" v="1629"/>
        <pc:sldMkLst>
          <pc:docMk/>
          <pc:sldMk cId="878136504" sldId="292"/>
        </pc:sldMkLst>
      </pc:sldChg>
      <pc:sldChg chg="add">
        <pc:chgData name="DAVID BERNAL" userId="a767e575-54a4-4cd3-8a41-44d365e87a19" providerId="ADAL" clId="{8DDD93A3-2938-43AD-9109-559D1D3E6B25}" dt="2026-06-26T08:57:07.235" v="1631"/>
        <pc:sldMkLst>
          <pc:docMk/>
          <pc:sldMk cId="3283123250" sldId="293"/>
        </pc:sldMkLst>
      </pc:sldChg>
      <pc:sldChg chg="add">
        <pc:chgData name="DAVID BERNAL" userId="a767e575-54a4-4cd3-8a41-44d365e87a19" providerId="ADAL" clId="{8DDD93A3-2938-43AD-9109-559D1D3E6B25}" dt="2026-06-26T08:57:08.763" v="1633"/>
        <pc:sldMkLst>
          <pc:docMk/>
          <pc:sldMk cId="3374931253" sldId="294"/>
        </pc:sldMkLst>
      </pc:sldChg>
      <pc:sldChg chg="add">
        <pc:chgData name="DAVID BERNAL" userId="a767e575-54a4-4cd3-8a41-44d365e87a19" providerId="ADAL" clId="{8DDD93A3-2938-43AD-9109-559D1D3E6B25}" dt="2026-06-26T08:57:24.618" v="1635"/>
        <pc:sldMkLst>
          <pc:docMk/>
          <pc:sldMk cId="1852564828" sldId="295"/>
        </pc:sldMkLst>
      </pc:sldChg>
      <pc:sldChg chg="add">
        <pc:chgData name="DAVID BERNAL" userId="a767e575-54a4-4cd3-8a41-44d365e87a19" providerId="ADAL" clId="{8DDD93A3-2938-43AD-9109-559D1D3E6B25}" dt="2026-06-26T08:57:29.585" v="1637"/>
        <pc:sldMkLst>
          <pc:docMk/>
          <pc:sldMk cId="3244939911" sldId="296"/>
        </pc:sldMkLst>
      </pc:sldChg>
      <pc:sldChg chg="add">
        <pc:chgData name="DAVID BERNAL" userId="a767e575-54a4-4cd3-8a41-44d365e87a19" providerId="ADAL" clId="{8DDD93A3-2938-43AD-9109-559D1D3E6B25}" dt="2026-06-26T08:57:33.817" v="1639"/>
        <pc:sldMkLst>
          <pc:docMk/>
          <pc:sldMk cId="655079351" sldId="297"/>
        </pc:sldMkLst>
      </pc:sldChg>
      <pc:sldChg chg="add">
        <pc:chgData name="DAVID BERNAL" userId="a767e575-54a4-4cd3-8a41-44d365e87a19" providerId="ADAL" clId="{8DDD93A3-2938-43AD-9109-559D1D3E6B25}" dt="2026-06-26T08:57:38.993" v="1641"/>
        <pc:sldMkLst>
          <pc:docMk/>
          <pc:sldMk cId="2584837247" sldId="298"/>
        </pc:sldMkLst>
      </pc:sldChg>
      <pc:sldChg chg="add">
        <pc:chgData name="DAVID BERNAL" userId="a767e575-54a4-4cd3-8a41-44d365e87a19" providerId="ADAL" clId="{8DDD93A3-2938-43AD-9109-559D1D3E6B25}" dt="2026-06-26T08:57:55.336" v="1643"/>
        <pc:sldMkLst>
          <pc:docMk/>
          <pc:sldMk cId="111525506" sldId="299"/>
        </pc:sldMkLst>
      </pc:sldChg>
      <pc:sldChg chg="add">
        <pc:chgData name="DAVID BERNAL" userId="a767e575-54a4-4cd3-8a41-44d365e87a19" providerId="ADAL" clId="{8DDD93A3-2938-43AD-9109-559D1D3E6B25}" dt="2026-06-26T08:57:59.069" v="1645"/>
        <pc:sldMkLst>
          <pc:docMk/>
          <pc:sldMk cId="359268648" sldId="3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24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22989-7865-ECB8-B06C-EA13303B7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EEE74-0981-1D81-BE86-3D365EA27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A9C52-017C-33F0-8D48-AEDD5D3C75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4F74FD-9B7F-784B-8562-5ADC9A2196D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79733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CE2E9-C29C-7DE2-8B9A-1736F759A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26E33-394B-69B8-32A8-420B48179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42439-C2C1-9878-664D-2E30BF3A0C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949D5D-D794-627B-0945-31BDFA74D31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91341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57E10-CB36-8E04-745D-BC2E5C40C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F62E9-AAAA-293E-4C6C-26E4902DD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03FED4-A248-FC47-C1C3-D559C6F3CD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406012-A76C-F3F5-6608-4C9394203DA9}"/>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6414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89936-3F18-B6EC-3E13-AA5BEA314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77103-2A7D-E23D-71E6-EE4839E8B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D4ED3-FF84-1D6B-C250-AF303184DC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75CE7C-8AB7-DF82-67A8-AE22363CD987}"/>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2495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558D-3C57-5F8D-8D91-C8671BAA7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8B54B-F8F1-C605-83DA-D57671B4F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93AD0-4A68-294D-B012-4444E5CBBD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E9A753-90D2-5DA5-0266-F4F16616ECB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15104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CC11C-D35B-DE8B-AA0C-EC735D56B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B1340-F10B-301C-5E65-0B9C17DA4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B2276-27F9-A0F6-6AC4-EB52A962F0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750375-13FE-EBCA-1F25-887CBAA1E4D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62613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FE98A-D115-F4E2-7670-367FF7FD7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43B12-9A5A-02E2-DD82-5357FA46A4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06753-0385-70AA-CDD1-3F8158A04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361DED-5D76-0885-72FC-126EC23C1A1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6371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C0AD4-5066-9EF0-2B84-2A9E6AE3D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C72A8-5BEB-7A70-94B0-40277BEAE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97C171-27AB-6C2A-18D6-BA8B91BB06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B65BB9-AE43-F243-D101-42BDC2830127}"/>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567362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Conteni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53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728"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8B0A1E">
              <a:alpha val="80000"/>
            </a:srgbClr>
          </a:solidFill>
          <a:ln/>
        </p:spPr>
        <p:txBody>
          <a:bodyPr/>
          <a:lstStyle/>
          <a:p>
            <a:endParaRPr lang="es-ES_tradnl" noProof="0"/>
          </a:p>
        </p:txBody>
      </p:sp>
      <p:sp>
        <p:nvSpPr>
          <p:cNvPr id="4" name="Shape 1"/>
          <p:cNvSpPr/>
          <p:nvPr/>
        </p:nvSpPr>
        <p:spPr>
          <a:xfrm>
            <a:off x="0" y="0"/>
            <a:ext cx="9144000" cy="548640"/>
          </a:xfrm>
          <a:prstGeom prst="rect">
            <a:avLst/>
          </a:prstGeom>
          <a:solidFill>
            <a:srgbClr val="000000">
              <a:alpha val="70000"/>
            </a:srgbClr>
          </a:solidFill>
          <a:ln/>
        </p:spPr>
        <p:txBody>
          <a:bodyPr/>
          <a:lstStyle/>
          <a:p>
            <a:endParaRPr lang="es-ES_tradnl" noProof="0"/>
          </a:p>
        </p:txBody>
      </p:sp>
      <p:sp>
        <p:nvSpPr>
          <p:cNvPr id="5" name="Shape 2"/>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p:cNvPicPr>
            <a:picLocks noChangeAspect="1"/>
          </p:cNvPicPr>
          <p:nvPr/>
        </p:nvPicPr>
        <p:blipFill>
          <a:blip r:embed="rId5"/>
          <a:stretch>
            <a:fillRect/>
          </a:stretch>
        </p:blipFill>
        <p:spPr>
          <a:xfrm>
            <a:off x="8631936" y="73152"/>
            <a:ext cx="402336" cy="402336"/>
          </a:xfrm>
          <a:prstGeom prst="rect">
            <a:avLst/>
          </a:prstGeom>
        </p:spPr>
      </p:pic>
      <p:sp>
        <p:nvSpPr>
          <p:cNvPr id="8" name="Shape 3"/>
          <p:cNvSpPr/>
          <p:nvPr/>
        </p:nvSpPr>
        <p:spPr>
          <a:xfrm>
            <a:off x="0" y="1463040"/>
            <a:ext cx="73152" cy="1554480"/>
          </a:xfrm>
          <a:prstGeom prst="rect">
            <a:avLst/>
          </a:prstGeom>
          <a:solidFill>
            <a:srgbClr val="C9A84C"/>
          </a:solidFill>
          <a:ln/>
        </p:spPr>
        <p:txBody>
          <a:bodyPr/>
          <a:lstStyle/>
          <a:p>
            <a:endParaRPr lang="es-ES_tradnl" noProof="0"/>
          </a:p>
        </p:txBody>
      </p:sp>
      <p:sp>
        <p:nvSpPr>
          <p:cNvPr id="9" name="Text 4"/>
          <p:cNvSpPr/>
          <p:nvPr/>
        </p:nvSpPr>
        <p:spPr>
          <a:xfrm>
            <a:off x="256032" y="1463040"/>
            <a:ext cx="6858000" cy="1097280"/>
          </a:xfrm>
          <a:prstGeom prst="rect">
            <a:avLst/>
          </a:prstGeom>
          <a:noFill/>
          <a:ln/>
        </p:spPr>
        <p:txBody>
          <a:bodyPr wrap="square" lIns="0" tIns="0" rIns="0" bIns="0" rtlCol="0" anchor="t"/>
          <a:lstStyle/>
          <a:p>
            <a:pPr marL="0" indent="0" algn="l">
              <a:buNone/>
            </a:pPr>
            <a:r>
              <a:rPr lang="es-ES_tradnl" sz="3800" b="1" noProof="0">
                <a:solidFill>
                  <a:srgbClr val="FFFFFF"/>
                </a:solidFill>
                <a:latin typeface="Calibri" pitchFamily="34" charset="0"/>
                <a:ea typeface="Calibri" pitchFamily="34" charset="-122"/>
                <a:cs typeface="Calibri" pitchFamily="34" charset="-120"/>
              </a:rPr>
              <a:t>TRABAJO EN EQUIPO</a:t>
            </a:r>
            <a:endParaRPr lang="es-ES_tradnl" sz="3800" noProof="0"/>
          </a:p>
        </p:txBody>
      </p:sp>
      <p:sp>
        <p:nvSpPr>
          <p:cNvPr id="10" name="Text 5"/>
          <p:cNvSpPr/>
          <p:nvPr/>
        </p:nvSpPr>
        <p:spPr>
          <a:xfrm>
            <a:off x="256032" y="2606040"/>
            <a:ext cx="5943600" cy="411480"/>
          </a:xfrm>
          <a:prstGeom prst="rect">
            <a:avLst/>
          </a:prstGeom>
          <a:noFill/>
          <a:ln/>
        </p:spPr>
        <p:txBody>
          <a:bodyPr wrap="square" lIns="0" tIns="0" rIns="0" bIns="0" rtlCol="0" anchor="ctr"/>
          <a:lstStyle/>
          <a:p>
            <a:pPr marL="0" indent="0" algn="l">
              <a:buNone/>
            </a:pPr>
            <a:r>
              <a:rPr lang="es-ES_tradnl" sz="1500" noProof="0">
                <a:solidFill>
                  <a:srgbClr val="E8CC7A"/>
                </a:solidFill>
                <a:latin typeface="Calibri" pitchFamily="34" charset="0"/>
                <a:ea typeface="Calibri" pitchFamily="34" charset="-122"/>
                <a:cs typeface="Calibri" pitchFamily="34" charset="-120"/>
              </a:rPr>
              <a:t>Comportamiento general y reparto de zonas · Temporada 2026/27</a:t>
            </a:r>
            <a:endParaRPr lang="es-ES_tradnl" sz="1500" noProof="0"/>
          </a:p>
        </p:txBody>
      </p:sp>
      <p:sp>
        <p:nvSpPr>
          <p:cNvPr id="11" name="Text 6"/>
          <p:cNvSpPr/>
          <p:nvPr/>
        </p:nvSpPr>
        <p:spPr>
          <a:xfrm>
            <a:off x="256032" y="3090672"/>
            <a:ext cx="3657600" cy="292608"/>
          </a:xfrm>
          <a:prstGeom prst="rect">
            <a:avLst/>
          </a:prstGeom>
          <a:noFill/>
          <a:ln/>
        </p:spPr>
        <p:txBody>
          <a:bodyPr wrap="square" lIns="0" tIns="0" rIns="0" bIns="0" rtlCol="0" anchor="ctr"/>
          <a:lstStyle/>
          <a:p>
            <a:pPr marL="0" indent="0" algn="l">
              <a:buNone/>
            </a:pPr>
            <a:r>
              <a:rPr lang="es-ES_tradnl" sz="1000" noProof="0">
                <a:solidFill>
                  <a:srgbClr val="AAAAAA"/>
                </a:solidFill>
                <a:latin typeface="Calibri" pitchFamily="34" charset="0"/>
                <a:ea typeface="Calibri" pitchFamily="34" charset="-122"/>
                <a:cs typeface="Calibri" pitchFamily="34" charset="-120"/>
              </a:rPr>
              <a:t>Madrid, mayo 2026</a:t>
            </a:r>
            <a:endParaRPr lang="es-ES_tradnl" sz="1000" noProof="0"/>
          </a:p>
        </p:txBody>
      </p:sp>
      <p:sp>
        <p:nvSpPr>
          <p:cNvPr id="12" name="Shape 7"/>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Real Federación de Fútbol de Madrid · CAFM</a:t>
            </a:r>
            <a:endParaRPr lang="es-ES_tradnl" sz="750" noProof="0"/>
          </a:p>
        </p:txBody>
      </p:sp>
      <p:sp>
        <p:nvSpPr>
          <p:cNvPr id="15" name="Text 10"/>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3283123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0C0D8-03B6-E44B-9B8F-1A99A902B6A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519F8A7-F1A2-F192-F145-F53D24E6FD34}"/>
              </a:ext>
            </a:extLst>
          </p:cNvPr>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a:extLst>
              <a:ext uri="{FF2B5EF4-FFF2-40B4-BE49-F238E27FC236}">
                <a16:creationId xmlns:a16="http://schemas.microsoft.com/office/drawing/2014/main" id="{99704D4D-0549-CEA3-960F-3EEA72905E6B}"/>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a:extLst>
              <a:ext uri="{FF2B5EF4-FFF2-40B4-BE49-F238E27FC236}">
                <a16:creationId xmlns:a16="http://schemas.microsoft.com/office/drawing/2014/main" id="{74817304-FD74-EA84-885B-480E5EEFF5A2}"/>
              </a:ext>
            </a:extLst>
          </p:cNvPr>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a:extLst>
              <a:ext uri="{FF2B5EF4-FFF2-40B4-BE49-F238E27FC236}">
                <a16:creationId xmlns:a16="http://schemas.microsoft.com/office/drawing/2014/main" id="{C9771558-465D-6132-D611-8865DD478D09}"/>
              </a:ext>
            </a:extLst>
          </p:cNvPr>
          <p:cNvPicPr>
            <a:picLocks noChangeAspect="1"/>
          </p:cNvPicPr>
          <p:nvPr/>
        </p:nvPicPr>
        <p:blipFill>
          <a:blip r:embed="rId4"/>
          <a:stretch>
            <a:fillRect/>
          </a:stretch>
        </p:blipFill>
        <p:spPr>
          <a:xfrm>
            <a:off x="8631936" y="73152"/>
            <a:ext cx="402336" cy="402336"/>
          </a:xfrm>
          <a:prstGeom prst="rect">
            <a:avLst/>
          </a:prstGeom>
        </p:spPr>
      </p:pic>
      <p:sp>
        <p:nvSpPr>
          <p:cNvPr id="6" name="Text 2">
            <a:extLst>
              <a:ext uri="{FF2B5EF4-FFF2-40B4-BE49-F238E27FC236}">
                <a16:creationId xmlns:a16="http://schemas.microsoft.com/office/drawing/2014/main" id="{8834191D-9B89-830F-2D5F-BD4B475DB4FA}"/>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DURANTE EL PARTIDO</a:t>
            </a:r>
            <a:endParaRPr lang="es-ES_tradnl" sz="1400" noProof="0"/>
          </a:p>
        </p:txBody>
      </p:sp>
      <p:sp>
        <p:nvSpPr>
          <p:cNvPr id="7" name="Shape 3">
            <a:extLst>
              <a:ext uri="{FF2B5EF4-FFF2-40B4-BE49-F238E27FC236}">
                <a16:creationId xmlns:a16="http://schemas.microsoft.com/office/drawing/2014/main" id="{3B750D93-44FD-1987-ADD7-EDE7F5B89FC6}"/>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a:extLst>
              <a:ext uri="{FF2B5EF4-FFF2-40B4-BE49-F238E27FC236}">
                <a16:creationId xmlns:a16="http://schemas.microsoft.com/office/drawing/2014/main" id="{2830B1C7-8EB8-0BB4-1F8B-96EBC91E9B32}"/>
              </a:ext>
            </a:extLst>
          </p:cNvPr>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a:extLst>
              <a:ext uri="{FF2B5EF4-FFF2-40B4-BE49-F238E27FC236}">
                <a16:creationId xmlns:a16="http://schemas.microsoft.com/office/drawing/2014/main" id="{ABE0DFB6-ABAC-A7CA-3E1B-B105C0CC4594}"/>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a:extLst>
              <a:ext uri="{FF2B5EF4-FFF2-40B4-BE49-F238E27FC236}">
                <a16:creationId xmlns:a16="http://schemas.microsoft.com/office/drawing/2014/main" id="{5C98B24D-9662-F4A8-0389-21B8B9CF446A}"/>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1" name="Text 7">
            <a:extLst>
              <a:ext uri="{FF2B5EF4-FFF2-40B4-BE49-F238E27FC236}">
                <a16:creationId xmlns:a16="http://schemas.microsoft.com/office/drawing/2014/main" id="{E56B7A54-8C0F-46F1-440D-F578B44B3CA3}"/>
              </a:ext>
            </a:extLst>
          </p:cNvPr>
          <p:cNvSpPr/>
          <p:nvPr/>
        </p:nvSpPr>
        <p:spPr>
          <a:xfrm>
            <a:off x="-299259" y="1482090"/>
            <a:ext cx="8412480" cy="384048"/>
          </a:xfrm>
          <a:prstGeom prst="rect">
            <a:avLst/>
          </a:prstGeom>
          <a:noFill/>
          <a:ln/>
        </p:spPr>
        <p:txBody>
          <a:bodyPr wrap="square" lIns="0" tIns="0" rIns="0" bIns="0" rtlCol="0" anchor="ctr"/>
          <a:lstStyle/>
          <a:p>
            <a:pPr marL="0" indent="0">
              <a:buNone/>
            </a:pPr>
            <a:endParaRPr lang="es-ES_tradnl" sz="2000" noProof="0"/>
          </a:p>
        </p:txBody>
      </p:sp>
      <p:sp>
        <p:nvSpPr>
          <p:cNvPr id="12" name="Shape 8">
            <a:extLst>
              <a:ext uri="{FF2B5EF4-FFF2-40B4-BE49-F238E27FC236}">
                <a16:creationId xmlns:a16="http://schemas.microsoft.com/office/drawing/2014/main" id="{FBA9B1DA-3BA7-9FF0-9D30-381CBC261865}"/>
              </a:ext>
            </a:extLst>
          </p:cNvPr>
          <p:cNvSpPr/>
          <p:nvPr/>
        </p:nvSpPr>
        <p:spPr>
          <a:xfrm>
            <a:off x="320040" y="717803"/>
            <a:ext cx="8311896" cy="438912"/>
          </a:xfrm>
          <a:prstGeom prst="rect">
            <a:avLst/>
          </a:prstGeom>
          <a:solidFill>
            <a:srgbClr val="C8102E"/>
          </a:solidFill>
          <a:ln w="12700">
            <a:solidFill>
              <a:srgbClr val="333333"/>
            </a:solidFill>
            <a:prstDash val="solid"/>
          </a:ln>
        </p:spPr>
        <p:txBody>
          <a:bodyPr/>
          <a:lstStyle/>
          <a:p>
            <a:endParaRPr lang="es-ES_tradnl" noProof="0"/>
          </a:p>
        </p:txBody>
      </p:sp>
      <p:sp>
        <p:nvSpPr>
          <p:cNvPr id="13" name="Text 9">
            <a:extLst>
              <a:ext uri="{FF2B5EF4-FFF2-40B4-BE49-F238E27FC236}">
                <a16:creationId xmlns:a16="http://schemas.microsoft.com/office/drawing/2014/main" id="{8659762C-70DC-EDC5-0F41-EFE5138441E3}"/>
              </a:ext>
            </a:extLst>
          </p:cNvPr>
          <p:cNvSpPr/>
          <p:nvPr/>
        </p:nvSpPr>
        <p:spPr>
          <a:xfrm>
            <a:off x="320040" y="717803"/>
            <a:ext cx="8311896" cy="438912"/>
          </a:xfrm>
          <a:prstGeom prst="rect">
            <a:avLst/>
          </a:prstGeom>
          <a:noFill/>
          <a:ln/>
        </p:spPr>
        <p:txBody>
          <a:bodyPr wrap="square" lIns="0" tIns="0" rIns="0" bIns="0" rtlCol="0" anchor="ctr"/>
          <a:lstStyle/>
          <a:p>
            <a:pPr marL="0" indent="0" algn="ctr">
              <a:buNone/>
            </a:pPr>
            <a:r>
              <a:rPr lang="es-ES_tradnl" sz="1600" b="1" noProof="0">
                <a:solidFill>
                  <a:srgbClr val="FFFFFF"/>
                </a:solidFill>
                <a:latin typeface="Calibri" pitchFamily="34" charset="0"/>
                <a:ea typeface="Calibri" pitchFamily="34" charset="-122"/>
                <a:cs typeface="Calibri" pitchFamily="34" charset="-120"/>
              </a:rPr>
              <a:t>A TENER EN CUENTA ANTES DE SEÑALAR CON LA BANDERA</a:t>
            </a:r>
            <a:endParaRPr lang="es-ES_tradnl" sz="1600" noProof="0"/>
          </a:p>
        </p:txBody>
      </p:sp>
      <p:sp>
        <p:nvSpPr>
          <p:cNvPr id="14" name="Shape 10">
            <a:extLst>
              <a:ext uri="{FF2B5EF4-FFF2-40B4-BE49-F238E27FC236}">
                <a16:creationId xmlns:a16="http://schemas.microsoft.com/office/drawing/2014/main" id="{C998FF1F-B249-033B-B4A5-AE1AC7FDCA7E}"/>
              </a:ext>
            </a:extLst>
          </p:cNvPr>
          <p:cNvSpPr/>
          <p:nvPr/>
        </p:nvSpPr>
        <p:spPr>
          <a:xfrm>
            <a:off x="320040" y="1156715"/>
            <a:ext cx="8311896" cy="3122676"/>
          </a:xfrm>
          <a:prstGeom prst="rect">
            <a:avLst/>
          </a:prstGeom>
          <a:solidFill>
            <a:srgbClr val="F8F8F8"/>
          </a:solidFill>
          <a:ln w="6350">
            <a:solidFill>
              <a:srgbClr val="E5E5E5"/>
            </a:solidFill>
            <a:prstDash val="solid"/>
          </a:ln>
        </p:spPr>
        <p:txBody>
          <a:bodyPr/>
          <a:lstStyle/>
          <a:p>
            <a:endParaRPr lang="es-ES_tradnl" noProof="0"/>
          </a:p>
        </p:txBody>
      </p:sp>
      <p:sp>
        <p:nvSpPr>
          <p:cNvPr id="15" name="Shape 11">
            <a:extLst>
              <a:ext uri="{FF2B5EF4-FFF2-40B4-BE49-F238E27FC236}">
                <a16:creationId xmlns:a16="http://schemas.microsoft.com/office/drawing/2014/main" id="{EEB8C13E-DF1B-6F29-C96E-97A925ACBE78}"/>
              </a:ext>
            </a:extLst>
          </p:cNvPr>
          <p:cNvSpPr/>
          <p:nvPr/>
        </p:nvSpPr>
        <p:spPr>
          <a:xfrm>
            <a:off x="484632" y="1312163"/>
            <a:ext cx="420372" cy="201168"/>
          </a:xfrm>
          <a:prstGeom prst="rect">
            <a:avLst/>
          </a:prstGeom>
          <a:solidFill>
            <a:srgbClr val="C8102E"/>
          </a:solidFill>
          <a:ln w="12700">
            <a:solidFill>
              <a:srgbClr val="333333"/>
            </a:solidFill>
            <a:prstDash val="solid"/>
          </a:ln>
        </p:spPr>
        <p:txBody>
          <a:bodyPr/>
          <a:lstStyle/>
          <a:p>
            <a:endParaRPr lang="es-ES_tradnl" noProof="0"/>
          </a:p>
        </p:txBody>
      </p:sp>
      <p:sp>
        <p:nvSpPr>
          <p:cNvPr id="16" name="Text 12">
            <a:extLst>
              <a:ext uri="{FF2B5EF4-FFF2-40B4-BE49-F238E27FC236}">
                <a16:creationId xmlns:a16="http://schemas.microsoft.com/office/drawing/2014/main" id="{297B5BCD-7221-3402-F6B9-A0F3B40221A4}"/>
              </a:ext>
            </a:extLst>
          </p:cNvPr>
          <p:cNvSpPr/>
          <p:nvPr/>
        </p:nvSpPr>
        <p:spPr>
          <a:xfrm>
            <a:off x="484632" y="1312163"/>
            <a:ext cx="420372"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17" name="Text 13">
            <a:extLst>
              <a:ext uri="{FF2B5EF4-FFF2-40B4-BE49-F238E27FC236}">
                <a16:creationId xmlns:a16="http://schemas.microsoft.com/office/drawing/2014/main" id="{500BFAEE-5A45-057C-C82C-9E2C7201B547}"/>
              </a:ext>
            </a:extLst>
          </p:cNvPr>
          <p:cNvSpPr/>
          <p:nvPr/>
        </p:nvSpPr>
        <p:spPr>
          <a:xfrm>
            <a:off x="1069596" y="1280160"/>
            <a:ext cx="7241859" cy="274320"/>
          </a:xfrm>
          <a:prstGeom prst="rect">
            <a:avLst/>
          </a:prstGeom>
          <a:noFill/>
          <a:ln/>
        </p:spPr>
        <p:txBody>
          <a:bodyPr wrap="square" lIns="0" tIns="0" rIns="0" bIns="0" rtlCol="0" anchor="ctr"/>
          <a:lstStyle/>
          <a:p>
            <a:pPr marL="0" indent="0">
              <a:buNone/>
            </a:pPr>
            <a:r>
              <a:rPr lang="es-ES_tradnl" sz="1100">
                <a:solidFill>
                  <a:srgbClr val="1A1A1A"/>
                </a:solidFill>
                <a:latin typeface="Calibri" pitchFamily="34" charset="0"/>
                <a:cs typeface="Calibri" pitchFamily="34" charset="-120"/>
              </a:rPr>
              <a:t>Valorar posible ventaja</a:t>
            </a:r>
            <a:endParaRPr lang="es-ES_tradnl" sz="1100" noProof="0"/>
          </a:p>
        </p:txBody>
      </p:sp>
      <p:sp>
        <p:nvSpPr>
          <p:cNvPr id="18" name="Shape 14">
            <a:extLst>
              <a:ext uri="{FF2B5EF4-FFF2-40B4-BE49-F238E27FC236}">
                <a16:creationId xmlns:a16="http://schemas.microsoft.com/office/drawing/2014/main" id="{466D70A5-8B3A-D0F1-E055-A59E1F72348A}"/>
              </a:ext>
            </a:extLst>
          </p:cNvPr>
          <p:cNvSpPr/>
          <p:nvPr/>
        </p:nvSpPr>
        <p:spPr>
          <a:xfrm>
            <a:off x="484632" y="1860803"/>
            <a:ext cx="420372" cy="201168"/>
          </a:xfrm>
          <a:prstGeom prst="rect">
            <a:avLst/>
          </a:prstGeom>
          <a:solidFill>
            <a:srgbClr val="C8102E"/>
          </a:solidFill>
          <a:ln w="12700">
            <a:solidFill>
              <a:srgbClr val="333333"/>
            </a:solidFill>
            <a:prstDash val="solid"/>
          </a:ln>
        </p:spPr>
        <p:txBody>
          <a:bodyPr/>
          <a:lstStyle/>
          <a:p>
            <a:endParaRPr lang="es-ES_tradnl" noProof="0"/>
          </a:p>
        </p:txBody>
      </p:sp>
      <p:sp>
        <p:nvSpPr>
          <p:cNvPr id="19" name="Text 15">
            <a:extLst>
              <a:ext uri="{FF2B5EF4-FFF2-40B4-BE49-F238E27FC236}">
                <a16:creationId xmlns:a16="http://schemas.microsoft.com/office/drawing/2014/main" id="{11F377DA-7696-4742-2A76-9B357D1D1AB8}"/>
              </a:ext>
            </a:extLst>
          </p:cNvPr>
          <p:cNvSpPr/>
          <p:nvPr/>
        </p:nvSpPr>
        <p:spPr>
          <a:xfrm>
            <a:off x="484632" y="1860803"/>
            <a:ext cx="420372"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0" name="Text 16">
            <a:extLst>
              <a:ext uri="{FF2B5EF4-FFF2-40B4-BE49-F238E27FC236}">
                <a16:creationId xmlns:a16="http://schemas.microsoft.com/office/drawing/2014/main" id="{964665BF-883F-2026-5768-7D8645B6F351}"/>
              </a:ext>
            </a:extLst>
          </p:cNvPr>
          <p:cNvSpPr/>
          <p:nvPr/>
        </p:nvSpPr>
        <p:spPr>
          <a:xfrm>
            <a:off x="1069596" y="1828800"/>
            <a:ext cx="7241859"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Distancia a la que me encuentro yo, y a la que se encuentra el árbitro</a:t>
            </a:r>
            <a:endParaRPr lang="es-ES_tradnl" sz="1100" noProof="0"/>
          </a:p>
        </p:txBody>
      </p:sp>
      <p:sp>
        <p:nvSpPr>
          <p:cNvPr id="21" name="Shape 17">
            <a:extLst>
              <a:ext uri="{FF2B5EF4-FFF2-40B4-BE49-F238E27FC236}">
                <a16:creationId xmlns:a16="http://schemas.microsoft.com/office/drawing/2014/main" id="{87292F3D-7A87-7F4D-28BE-09CC69E34191}"/>
              </a:ext>
            </a:extLst>
          </p:cNvPr>
          <p:cNvSpPr/>
          <p:nvPr/>
        </p:nvSpPr>
        <p:spPr>
          <a:xfrm>
            <a:off x="484632" y="2409443"/>
            <a:ext cx="420372" cy="201168"/>
          </a:xfrm>
          <a:prstGeom prst="rect">
            <a:avLst/>
          </a:prstGeom>
          <a:solidFill>
            <a:srgbClr val="C8102E"/>
          </a:solidFill>
          <a:ln w="12700">
            <a:solidFill>
              <a:srgbClr val="333333"/>
            </a:solidFill>
            <a:prstDash val="solid"/>
          </a:ln>
        </p:spPr>
        <p:txBody>
          <a:bodyPr/>
          <a:lstStyle/>
          <a:p>
            <a:endParaRPr lang="es-ES_tradnl" noProof="0"/>
          </a:p>
        </p:txBody>
      </p:sp>
      <p:sp>
        <p:nvSpPr>
          <p:cNvPr id="22" name="Text 18">
            <a:extLst>
              <a:ext uri="{FF2B5EF4-FFF2-40B4-BE49-F238E27FC236}">
                <a16:creationId xmlns:a16="http://schemas.microsoft.com/office/drawing/2014/main" id="{A2436797-FFDA-1E56-79E4-E56E0327ADE3}"/>
              </a:ext>
            </a:extLst>
          </p:cNvPr>
          <p:cNvSpPr/>
          <p:nvPr/>
        </p:nvSpPr>
        <p:spPr>
          <a:xfrm>
            <a:off x="484632" y="2409443"/>
            <a:ext cx="420372"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3" name="Text 19">
            <a:extLst>
              <a:ext uri="{FF2B5EF4-FFF2-40B4-BE49-F238E27FC236}">
                <a16:creationId xmlns:a16="http://schemas.microsoft.com/office/drawing/2014/main" id="{D4E5AB0C-BC98-864E-58E7-3A07829C9561}"/>
              </a:ext>
            </a:extLst>
          </p:cNvPr>
          <p:cNvSpPr/>
          <p:nvPr/>
        </p:nvSpPr>
        <p:spPr>
          <a:xfrm>
            <a:off x="1069596" y="2377440"/>
            <a:ext cx="7241859"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cs typeface="Calibri" pitchFamily="34" charset="-120"/>
              </a:rPr>
              <a:t>¿La infracción es clara o es debatible? ¿El árbitro está pitando este tipo de infracciones?</a:t>
            </a:r>
            <a:endParaRPr lang="es-ES_tradnl" sz="1100" noProof="0"/>
          </a:p>
        </p:txBody>
      </p:sp>
      <p:sp>
        <p:nvSpPr>
          <p:cNvPr id="24" name="Shape 20">
            <a:extLst>
              <a:ext uri="{FF2B5EF4-FFF2-40B4-BE49-F238E27FC236}">
                <a16:creationId xmlns:a16="http://schemas.microsoft.com/office/drawing/2014/main" id="{185250C6-287D-343C-775E-1C4841F7857E}"/>
              </a:ext>
            </a:extLst>
          </p:cNvPr>
          <p:cNvSpPr/>
          <p:nvPr/>
        </p:nvSpPr>
        <p:spPr>
          <a:xfrm>
            <a:off x="484632" y="2958083"/>
            <a:ext cx="420372" cy="201168"/>
          </a:xfrm>
          <a:prstGeom prst="rect">
            <a:avLst/>
          </a:prstGeom>
          <a:solidFill>
            <a:srgbClr val="C8102E"/>
          </a:solidFill>
          <a:ln w="12700">
            <a:solidFill>
              <a:srgbClr val="333333"/>
            </a:solidFill>
            <a:prstDash val="solid"/>
          </a:ln>
        </p:spPr>
        <p:txBody>
          <a:bodyPr/>
          <a:lstStyle/>
          <a:p>
            <a:endParaRPr lang="es-ES_tradnl" noProof="0"/>
          </a:p>
        </p:txBody>
      </p:sp>
      <p:sp>
        <p:nvSpPr>
          <p:cNvPr id="25" name="Text 21">
            <a:extLst>
              <a:ext uri="{FF2B5EF4-FFF2-40B4-BE49-F238E27FC236}">
                <a16:creationId xmlns:a16="http://schemas.microsoft.com/office/drawing/2014/main" id="{863085B6-5C67-3F94-F187-92B71B2CD754}"/>
              </a:ext>
            </a:extLst>
          </p:cNvPr>
          <p:cNvSpPr/>
          <p:nvPr/>
        </p:nvSpPr>
        <p:spPr>
          <a:xfrm>
            <a:off x="484632" y="2958083"/>
            <a:ext cx="420372"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6" name="Text 22">
            <a:extLst>
              <a:ext uri="{FF2B5EF4-FFF2-40B4-BE49-F238E27FC236}">
                <a16:creationId xmlns:a16="http://schemas.microsoft.com/office/drawing/2014/main" id="{652C3A12-3073-1324-BA0C-B6C5841460DC}"/>
              </a:ext>
            </a:extLst>
          </p:cNvPr>
          <p:cNvSpPr/>
          <p:nvPr/>
        </p:nvSpPr>
        <p:spPr>
          <a:xfrm>
            <a:off x="1069596" y="2926080"/>
            <a:ext cx="7241859"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Si tenemos comunicador, ante la mínima duda, informo por el comunicador, pero no señalo con la bandera.</a:t>
            </a:r>
            <a:endParaRPr lang="es-ES_tradnl" sz="1100" noProof="0"/>
          </a:p>
        </p:txBody>
      </p:sp>
      <p:sp>
        <p:nvSpPr>
          <p:cNvPr id="43" name="Text 22">
            <a:extLst>
              <a:ext uri="{FF2B5EF4-FFF2-40B4-BE49-F238E27FC236}">
                <a16:creationId xmlns:a16="http://schemas.microsoft.com/office/drawing/2014/main" id="{35661B05-B6B1-5653-2BF7-4A1C07B45B2C}"/>
              </a:ext>
            </a:extLst>
          </p:cNvPr>
          <p:cNvSpPr/>
          <p:nvPr/>
        </p:nvSpPr>
        <p:spPr>
          <a:xfrm>
            <a:off x="1069596" y="3499521"/>
            <a:ext cx="7241859" cy="274320"/>
          </a:xfrm>
          <a:prstGeom prst="rect">
            <a:avLst/>
          </a:prstGeom>
          <a:noFill/>
          <a:ln/>
        </p:spPr>
        <p:txBody>
          <a:bodyPr wrap="square" lIns="0" tIns="0" rIns="0" bIns="0" rtlCol="0" anchor="ctr"/>
          <a:lstStyle/>
          <a:p>
            <a:pPr marL="0" indent="0">
              <a:buNone/>
            </a:pPr>
            <a:r>
              <a:rPr lang="es-ES_tradnl" sz="1100">
                <a:solidFill>
                  <a:srgbClr val="1A1A1A"/>
                </a:solidFill>
                <a:latin typeface="Calibri" pitchFamily="34" charset="0"/>
                <a:ea typeface="Calibri" pitchFamily="34" charset="-122"/>
                <a:cs typeface="Calibri" pitchFamily="34" charset="-120"/>
              </a:rPr>
              <a:t>Mejor que el árbitro pite una falta que yo no levanto, que levantar una falta que el árbitro no pita. </a:t>
            </a:r>
          </a:p>
        </p:txBody>
      </p:sp>
      <p:sp>
        <p:nvSpPr>
          <p:cNvPr id="44" name="Shape 20">
            <a:extLst>
              <a:ext uri="{FF2B5EF4-FFF2-40B4-BE49-F238E27FC236}">
                <a16:creationId xmlns:a16="http://schemas.microsoft.com/office/drawing/2014/main" id="{C04FB995-F1BB-58FF-8822-1125DFB2D6BC}"/>
              </a:ext>
            </a:extLst>
          </p:cNvPr>
          <p:cNvSpPr/>
          <p:nvPr/>
        </p:nvSpPr>
        <p:spPr>
          <a:xfrm>
            <a:off x="484632" y="3556737"/>
            <a:ext cx="420372" cy="201168"/>
          </a:xfrm>
          <a:prstGeom prst="rect">
            <a:avLst/>
          </a:prstGeom>
          <a:solidFill>
            <a:srgbClr val="C8102E"/>
          </a:solidFill>
          <a:ln w="12700">
            <a:solidFill>
              <a:srgbClr val="333333"/>
            </a:solidFill>
            <a:prstDash val="solid"/>
          </a:ln>
        </p:spPr>
        <p:txBody>
          <a:bodyPr/>
          <a:lstStyle/>
          <a:p>
            <a:endParaRPr lang="es-ES_tradnl" noProof="0"/>
          </a:p>
        </p:txBody>
      </p:sp>
      <p:sp>
        <p:nvSpPr>
          <p:cNvPr id="45" name="Text 21">
            <a:extLst>
              <a:ext uri="{FF2B5EF4-FFF2-40B4-BE49-F238E27FC236}">
                <a16:creationId xmlns:a16="http://schemas.microsoft.com/office/drawing/2014/main" id="{E695575A-93DB-3FCF-D76A-377A2241F68E}"/>
              </a:ext>
            </a:extLst>
          </p:cNvPr>
          <p:cNvSpPr/>
          <p:nvPr/>
        </p:nvSpPr>
        <p:spPr>
          <a:xfrm>
            <a:off x="461381" y="3547593"/>
            <a:ext cx="420372"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pic>
        <p:nvPicPr>
          <p:cNvPr id="46" name="Copied Picture 46">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2584837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FE0F7-6AA9-4EB7-4AC4-5F130CBE4F9D}"/>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4CE188B-52A0-5C48-3C1B-40E6003DBE12}"/>
              </a:ext>
            </a:extLst>
          </p:cNvPr>
          <p:cNvPicPr>
            <a:picLocks noChangeAspect="1"/>
          </p:cNvPicPr>
          <p:nvPr/>
        </p:nvPicPr>
        <p:blipFill>
          <a:blip r:embed="rId3"/>
          <a:srcRect/>
          <a:stretch/>
        </p:blipFill>
        <p:spPr>
          <a:xfrm>
            <a:off x="0" y="0"/>
            <a:ext cx="9144000" cy="5143500"/>
          </a:xfrm>
          <a:prstGeom prst="rect">
            <a:avLst/>
          </a:prstGeom>
        </p:spPr>
      </p:pic>
      <p:sp>
        <p:nvSpPr>
          <p:cNvPr id="3" name="Shape 0">
            <a:extLst>
              <a:ext uri="{FF2B5EF4-FFF2-40B4-BE49-F238E27FC236}">
                <a16:creationId xmlns:a16="http://schemas.microsoft.com/office/drawing/2014/main" id="{15A75140-0086-8B69-8C41-784C9FFFBA0A}"/>
              </a:ext>
            </a:extLst>
          </p:cNvPr>
          <p:cNvSpPr/>
          <p:nvPr/>
        </p:nvSpPr>
        <p:spPr>
          <a:xfrm>
            <a:off x="0" y="0"/>
            <a:ext cx="9144000" cy="5143500"/>
          </a:xfrm>
          <a:prstGeom prst="rect">
            <a:avLst/>
          </a:prstGeom>
          <a:solidFill>
            <a:srgbClr val="000000">
              <a:alpha val="70000"/>
            </a:srgbClr>
          </a:solidFill>
          <a:ln/>
        </p:spPr>
        <p:txBody>
          <a:bodyPr/>
          <a:lstStyle/>
          <a:p>
            <a:endParaRPr lang="es-ES_tradnl" noProof="0"/>
          </a:p>
        </p:txBody>
      </p:sp>
      <p:sp>
        <p:nvSpPr>
          <p:cNvPr id="4" name="Shape 1">
            <a:extLst>
              <a:ext uri="{FF2B5EF4-FFF2-40B4-BE49-F238E27FC236}">
                <a16:creationId xmlns:a16="http://schemas.microsoft.com/office/drawing/2014/main" id="{471D3A89-A5E8-6BC5-A363-57CCC081DA18}"/>
              </a:ext>
            </a:extLst>
          </p:cNvPr>
          <p:cNvSpPr/>
          <p:nvPr/>
        </p:nvSpPr>
        <p:spPr>
          <a:xfrm>
            <a:off x="0" y="0"/>
            <a:ext cx="9144000" cy="548640"/>
          </a:xfrm>
          <a:prstGeom prst="rect">
            <a:avLst/>
          </a:prstGeom>
          <a:solidFill>
            <a:srgbClr val="000000"/>
          </a:solidFill>
          <a:ln/>
        </p:spPr>
        <p:txBody>
          <a:bodyPr/>
          <a:lstStyle/>
          <a:p>
            <a:endParaRPr lang="es-ES_tradnl" noProof="0"/>
          </a:p>
        </p:txBody>
      </p:sp>
      <p:sp>
        <p:nvSpPr>
          <p:cNvPr id="5" name="Shape 2">
            <a:extLst>
              <a:ext uri="{FF2B5EF4-FFF2-40B4-BE49-F238E27FC236}">
                <a16:creationId xmlns:a16="http://schemas.microsoft.com/office/drawing/2014/main" id="{2D500DD3-230D-5921-FCF2-5C868A91E49E}"/>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a:extLst>
              <a:ext uri="{FF2B5EF4-FFF2-40B4-BE49-F238E27FC236}">
                <a16:creationId xmlns:a16="http://schemas.microsoft.com/office/drawing/2014/main" id="{567471F9-9D7D-AA10-76E7-264EB097F964}"/>
              </a:ext>
            </a:extLst>
          </p:cNvPr>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a:extLst>
              <a:ext uri="{FF2B5EF4-FFF2-40B4-BE49-F238E27FC236}">
                <a16:creationId xmlns:a16="http://schemas.microsoft.com/office/drawing/2014/main" id="{C43A384C-9CC4-B84F-7975-9CD5B47EB87F}"/>
              </a:ext>
            </a:extLst>
          </p:cNvPr>
          <p:cNvPicPr>
            <a:picLocks noChangeAspect="1"/>
          </p:cNvPicPr>
          <p:nvPr/>
        </p:nvPicPr>
        <p:blipFill>
          <a:blip r:embed="rId5"/>
          <a:stretch>
            <a:fillRect/>
          </a:stretch>
        </p:blipFill>
        <p:spPr>
          <a:xfrm>
            <a:off x="8631936" y="73152"/>
            <a:ext cx="402336" cy="402336"/>
          </a:xfrm>
          <a:prstGeom prst="rect">
            <a:avLst/>
          </a:prstGeom>
        </p:spPr>
      </p:pic>
      <p:sp>
        <p:nvSpPr>
          <p:cNvPr id="8" name="Shape 3">
            <a:extLst>
              <a:ext uri="{FF2B5EF4-FFF2-40B4-BE49-F238E27FC236}">
                <a16:creationId xmlns:a16="http://schemas.microsoft.com/office/drawing/2014/main" id="{24A0A979-7FE3-351A-6C7C-958056F2E621}"/>
              </a:ext>
            </a:extLst>
          </p:cNvPr>
          <p:cNvSpPr/>
          <p:nvPr/>
        </p:nvSpPr>
        <p:spPr>
          <a:xfrm>
            <a:off x="0" y="2023110"/>
            <a:ext cx="91440" cy="1097280"/>
          </a:xfrm>
          <a:prstGeom prst="rect">
            <a:avLst/>
          </a:prstGeom>
          <a:solidFill>
            <a:srgbClr val="C9A84C"/>
          </a:solidFill>
          <a:ln/>
        </p:spPr>
        <p:txBody>
          <a:bodyPr/>
          <a:lstStyle/>
          <a:p>
            <a:endParaRPr lang="es-ES_tradnl" noProof="0"/>
          </a:p>
        </p:txBody>
      </p:sp>
      <p:sp>
        <p:nvSpPr>
          <p:cNvPr id="9" name="Text 4">
            <a:extLst>
              <a:ext uri="{FF2B5EF4-FFF2-40B4-BE49-F238E27FC236}">
                <a16:creationId xmlns:a16="http://schemas.microsoft.com/office/drawing/2014/main" id="{C46B3C4B-CC6D-B6C3-17DB-0DADC74F9505}"/>
              </a:ext>
            </a:extLst>
          </p:cNvPr>
          <p:cNvSpPr/>
          <p:nvPr/>
        </p:nvSpPr>
        <p:spPr>
          <a:xfrm>
            <a:off x="228600" y="1913382"/>
            <a:ext cx="914400" cy="475488"/>
          </a:xfrm>
          <a:prstGeom prst="rect">
            <a:avLst/>
          </a:prstGeom>
          <a:noFill/>
          <a:ln/>
        </p:spPr>
        <p:txBody>
          <a:bodyPr wrap="square" lIns="0" tIns="0" rIns="0" bIns="0" rtlCol="0" anchor="ctr"/>
          <a:lstStyle/>
          <a:p>
            <a:pPr marL="0" indent="0" algn="l">
              <a:buNone/>
            </a:pPr>
            <a:r>
              <a:rPr lang="es-ES_tradnl" sz="3600" b="1" noProof="0">
                <a:solidFill>
                  <a:srgbClr val="C9A84C"/>
                </a:solidFill>
                <a:latin typeface="Calibri" pitchFamily="34" charset="0"/>
                <a:ea typeface="Calibri" pitchFamily="34" charset="-122"/>
                <a:cs typeface="Calibri" pitchFamily="34" charset="-120"/>
              </a:rPr>
              <a:t>04</a:t>
            </a:r>
            <a:endParaRPr lang="es-ES_tradnl" sz="3600" noProof="0"/>
          </a:p>
        </p:txBody>
      </p:sp>
      <p:sp>
        <p:nvSpPr>
          <p:cNvPr id="10" name="Text 5">
            <a:extLst>
              <a:ext uri="{FF2B5EF4-FFF2-40B4-BE49-F238E27FC236}">
                <a16:creationId xmlns:a16="http://schemas.microsoft.com/office/drawing/2014/main" id="{68A81E6D-17AC-E7DF-3A22-E628CC252BF3}"/>
              </a:ext>
            </a:extLst>
          </p:cNvPr>
          <p:cNvSpPr/>
          <p:nvPr/>
        </p:nvSpPr>
        <p:spPr>
          <a:xfrm>
            <a:off x="228600" y="2370582"/>
            <a:ext cx="8229600" cy="658368"/>
          </a:xfrm>
          <a:prstGeom prst="rect">
            <a:avLst/>
          </a:prstGeom>
          <a:noFill/>
          <a:ln/>
        </p:spPr>
        <p:txBody>
          <a:bodyPr wrap="square" lIns="0" tIns="0" rIns="0" bIns="0" rtlCol="0" anchor="ctr"/>
          <a:lstStyle/>
          <a:p>
            <a:pPr marL="0" indent="0" algn="l">
              <a:buNone/>
            </a:pPr>
            <a:r>
              <a:rPr lang="es-ES_tradnl" sz="3600" b="1">
                <a:solidFill>
                  <a:srgbClr val="FFFFFF"/>
                </a:solidFill>
                <a:latin typeface="Calibri" pitchFamily="34" charset="0"/>
                <a:ea typeface="Calibri" pitchFamily="34" charset="-122"/>
                <a:cs typeface="Calibri" pitchFamily="34" charset="-120"/>
              </a:rPr>
              <a:t>CONTROL DE BANQUILLOS</a:t>
            </a:r>
          </a:p>
        </p:txBody>
      </p:sp>
      <p:sp>
        <p:nvSpPr>
          <p:cNvPr id="11" name="Text 6">
            <a:extLst>
              <a:ext uri="{FF2B5EF4-FFF2-40B4-BE49-F238E27FC236}">
                <a16:creationId xmlns:a16="http://schemas.microsoft.com/office/drawing/2014/main" id="{D190BDC1-9007-D6FA-3958-7EAD8305B8AC}"/>
              </a:ext>
            </a:extLst>
          </p:cNvPr>
          <p:cNvSpPr/>
          <p:nvPr/>
        </p:nvSpPr>
        <p:spPr>
          <a:xfrm>
            <a:off x="228600" y="3074670"/>
            <a:ext cx="6400800" cy="320040"/>
          </a:xfrm>
          <a:prstGeom prst="rect">
            <a:avLst/>
          </a:prstGeom>
          <a:noFill/>
          <a:ln/>
        </p:spPr>
        <p:txBody>
          <a:bodyPr wrap="square" lIns="0" tIns="0" rIns="0" bIns="0" rtlCol="0" anchor="ctr"/>
          <a:lstStyle/>
          <a:p>
            <a:r>
              <a:rPr lang="es-ES_tradnl" sz="1200">
                <a:solidFill>
                  <a:srgbClr val="9E9E9E"/>
                </a:solidFill>
                <a:latin typeface="Calibri" pitchFamily="34" charset="0"/>
                <a:cs typeface="Calibri" pitchFamily="34" charset="-120"/>
              </a:rPr>
              <a:t>¿Cuál es mi función en el control de banquillos?</a:t>
            </a:r>
            <a:endParaRPr lang="es-ES_tradnl" sz="1200"/>
          </a:p>
        </p:txBody>
      </p:sp>
      <p:sp>
        <p:nvSpPr>
          <p:cNvPr id="12" name="Shape 7">
            <a:extLst>
              <a:ext uri="{FF2B5EF4-FFF2-40B4-BE49-F238E27FC236}">
                <a16:creationId xmlns:a16="http://schemas.microsoft.com/office/drawing/2014/main" id="{30BE27D8-1260-8E27-938F-F138E82D7046}"/>
              </a:ext>
            </a:extLst>
          </p:cNvPr>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a:extLst>
              <a:ext uri="{FF2B5EF4-FFF2-40B4-BE49-F238E27FC236}">
                <a16:creationId xmlns:a16="http://schemas.microsoft.com/office/drawing/2014/main" id="{7E7DF55D-1CD3-78BF-1D1D-65ACA2941499}"/>
              </a:ext>
            </a:extLst>
          </p:cNvPr>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a:extLst>
              <a:ext uri="{FF2B5EF4-FFF2-40B4-BE49-F238E27FC236}">
                <a16:creationId xmlns:a16="http://schemas.microsoft.com/office/drawing/2014/main" id="{7F45B1B3-B426-0303-62EF-90952BE7DF7F}"/>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5" name="Text 10">
            <a:extLst>
              <a:ext uri="{FF2B5EF4-FFF2-40B4-BE49-F238E27FC236}">
                <a16:creationId xmlns:a16="http://schemas.microsoft.com/office/drawing/2014/main" id="{93D3A97F-0DD1-A5E1-1B08-E7F6D15F09CF}"/>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3374931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F787D-E08B-8D37-356D-1C9B3422A28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03EC59A-142F-5D34-BEE6-94AE5D365A67}"/>
              </a:ext>
            </a:extLst>
          </p:cNvPr>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a:extLst>
              <a:ext uri="{FF2B5EF4-FFF2-40B4-BE49-F238E27FC236}">
                <a16:creationId xmlns:a16="http://schemas.microsoft.com/office/drawing/2014/main" id="{62527D7C-5113-6895-D9FF-47091FDB93EB}"/>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a:extLst>
              <a:ext uri="{FF2B5EF4-FFF2-40B4-BE49-F238E27FC236}">
                <a16:creationId xmlns:a16="http://schemas.microsoft.com/office/drawing/2014/main" id="{3A7C4B79-0C49-7B71-79FA-70B956115F5F}"/>
              </a:ext>
            </a:extLst>
          </p:cNvPr>
          <p:cNvPicPr>
            <a:picLocks noChangeAspect="1"/>
          </p:cNvPicPr>
          <p:nvPr/>
        </p:nvPicPr>
        <p:blipFill>
          <a:blip r:embed="rId5"/>
          <a:stretch>
            <a:fillRect/>
          </a:stretch>
        </p:blipFill>
        <p:spPr>
          <a:xfrm>
            <a:off x="109728" y="73152"/>
            <a:ext cx="402336" cy="402336"/>
          </a:xfrm>
          <a:prstGeom prst="rect">
            <a:avLst/>
          </a:prstGeom>
        </p:spPr>
      </p:pic>
      <p:pic>
        <p:nvPicPr>
          <p:cNvPr id="5" name="Image 1" descr="preencoded.png">
            <a:extLst>
              <a:ext uri="{FF2B5EF4-FFF2-40B4-BE49-F238E27FC236}">
                <a16:creationId xmlns:a16="http://schemas.microsoft.com/office/drawing/2014/main" id="{5488E42C-5CC8-C48C-1F09-62334ED08CFA}"/>
              </a:ext>
            </a:extLst>
          </p:cNvPr>
          <p:cNvPicPr>
            <a:picLocks noChangeAspect="1"/>
          </p:cNvPicPr>
          <p:nvPr/>
        </p:nvPicPr>
        <p:blipFill>
          <a:blip r:embed="rId6"/>
          <a:stretch>
            <a:fillRect/>
          </a:stretch>
        </p:blipFill>
        <p:spPr>
          <a:xfrm>
            <a:off x="8631936" y="73152"/>
            <a:ext cx="402336" cy="402336"/>
          </a:xfrm>
          <a:prstGeom prst="rect">
            <a:avLst/>
          </a:prstGeom>
        </p:spPr>
      </p:pic>
      <p:sp>
        <p:nvSpPr>
          <p:cNvPr id="6" name="Text 2">
            <a:extLst>
              <a:ext uri="{FF2B5EF4-FFF2-40B4-BE49-F238E27FC236}">
                <a16:creationId xmlns:a16="http://schemas.microsoft.com/office/drawing/2014/main" id="{CF349B1E-1302-54D2-CD19-6CA2443B0732}"/>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CONTROL DE BANQUILLOS</a:t>
            </a:r>
            <a:endParaRPr lang="es-ES_tradnl" sz="1400" noProof="0"/>
          </a:p>
        </p:txBody>
      </p:sp>
      <p:sp>
        <p:nvSpPr>
          <p:cNvPr id="7" name="Shape 3">
            <a:extLst>
              <a:ext uri="{FF2B5EF4-FFF2-40B4-BE49-F238E27FC236}">
                <a16:creationId xmlns:a16="http://schemas.microsoft.com/office/drawing/2014/main" id="{2F22699E-1348-2886-8F61-8FF7D8EB182B}"/>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a:extLst>
              <a:ext uri="{FF2B5EF4-FFF2-40B4-BE49-F238E27FC236}">
                <a16:creationId xmlns:a16="http://schemas.microsoft.com/office/drawing/2014/main" id="{74464D8D-66C5-9738-084D-745830D0153C}"/>
              </a:ext>
            </a:extLst>
          </p:cNvPr>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a:extLst>
              <a:ext uri="{FF2B5EF4-FFF2-40B4-BE49-F238E27FC236}">
                <a16:creationId xmlns:a16="http://schemas.microsoft.com/office/drawing/2014/main" id="{D41192E5-7812-6E52-B867-46CE95F0516D}"/>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a:extLst>
              <a:ext uri="{FF2B5EF4-FFF2-40B4-BE49-F238E27FC236}">
                <a16:creationId xmlns:a16="http://schemas.microsoft.com/office/drawing/2014/main" id="{6A73A3CD-23F6-FEA6-D388-BBF657E5BA91}"/>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2" name="Shape 8">
            <a:extLst>
              <a:ext uri="{FF2B5EF4-FFF2-40B4-BE49-F238E27FC236}">
                <a16:creationId xmlns:a16="http://schemas.microsoft.com/office/drawing/2014/main" id="{8F37C2E6-633A-7A94-F026-8C93145F80A5}"/>
              </a:ext>
            </a:extLst>
          </p:cNvPr>
          <p:cNvSpPr/>
          <p:nvPr/>
        </p:nvSpPr>
        <p:spPr>
          <a:xfrm>
            <a:off x="2359152" y="2521458"/>
            <a:ext cx="402336" cy="402336"/>
          </a:xfrm>
          <a:prstGeom prst="ellipse">
            <a:avLst/>
          </a:prstGeom>
          <a:solidFill>
            <a:srgbClr val="CCCCCC"/>
          </a:solidFill>
          <a:ln w="12700">
            <a:solidFill>
              <a:srgbClr val="333333"/>
            </a:solidFill>
            <a:prstDash val="solid"/>
          </a:ln>
        </p:spPr>
        <p:txBody>
          <a:bodyPr/>
          <a:lstStyle/>
          <a:p>
            <a:endParaRPr lang="es-ES_tradnl" noProof="0"/>
          </a:p>
        </p:txBody>
      </p:sp>
      <p:sp>
        <p:nvSpPr>
          <p:cNvPr id="13" name="Shape 9">
            <a:extLst>
              <a:ext uri="{FF2B5EF4-FFF2-40B4-BE49-F238E27FC236}">
                <a16:creationId xmlns:a16="http://schemas.microsoft.com/office/drawing/2014/main" id="{0AEED181-66BD-4E74-9520-1C1E69D2813A}"/>
              </a:ext>
            </a:extLst>
          </p:cNvPr>
          <p:cNvSpPr/>
          <p:nvPr/>
        </p:nvSpPr>
        <p:spPr>
          <a:xfrm>
            <a:off x="2432304" y="2594610"/>
            <a:ext cx="256032" cy="256032"/>
          </a:xfrm>
          <a:prstGeom prst="ellipse">
            <a:avLst/>
          </a:prstGeom>
          <a:solidFill>
            <a:srgbClr val="F0F0F0"/>
          </a:solidFill>
          <a:ln w="12700">
            <a:solidFill>
              <a:srgbClr val="333333"/>
            </a:solidFill>
            <a:prstDash val="solid"/>
          </a:ln>
        </p:spPr>
        <p:txBody>
          <a:bodyPr/>
          <a:lstStyle/>
          <a:p>
            <a:endParaRPr lang="es-ES_tradnl" noProof="0"/>
          </a:p>
        </p:txBody>
      </p:sp>
      <p:sp>
        <p:nvSpPr>
          <p:cNvPr id="14" name="Shape 10">
            <a:extLst>
              <a:ext uri="{FF2B5EF4-FFF2-40B4-BE49-F238E27FC236}">
                <a16:creationId xmlns:a16="http://schemas.microsoft.com/office/drawing/2014/main" id="{48D8675B-E68A-D381-9AFE-46BCCF45799E}"/>
              </a:ext>
            </a:extLst>
          </p:cNvPr>
          <p:cNvSpPr/>
          <p:nvPr/>
        </p:nvSpPr>
        <p:spPr>
          <a:xfrm>
            <a:off x="2267712" y="2448306"/>
            <a:ext cx="585216" cy="73152"/>
          </a:xfrm>
          <a:prstGeom prst="rect">
            <a:avLst/>
          </a:prstGeom>
          <a:solidFill>
            <a:srgbClr val="CCCCCC"/>
          </a:solidFill>
          <a:ln w="12700">
            <a:solidFill>
              <a:srgbClr val="333333"/>
            </a:solidFill>
            <a:prstDash val="solid"/>
          </a:ln>
        </p:spPr>
        <p:txBody>
          <a:bodyPr/>
          <a:lstStyle/>
          <a:p>
            <a:endParaRPr lang="es-ES_tradnl" noProof="0"/>
          </a:p>
        </p:txBody>
      </p:sp>
      <p:sp>
        <p:nvSpPr>
          <p:cNvPr id="15" name="Text 11">
            <a:extLst>
              <a:ext uri="{FF2B5EF4-FFF2-40B4-BE49-F238E27FC236}">
                <a16:creationId xmlns:a16="http://schemas.microsoft.com/office/drawing/2014/main" id="{3C8D30BB-0FC6-F192-A389-9D15D2F4D693}"/>
              </a:ext>
            </a:extLst>
          </p:cNvPr>
          <p:cNvSpPr/>
          <p:nvPr/>
        </p:nvSpPr>
        <p:spPr>
          <a:xfrm>
            <a:off x="274320" y="2887218"/>
            <a:ext cx="4572000" cy="320040"/>
          </a:xfrm>
          <a:prstGeom prst="rect">
            <a:avLst/>
          </a:prstGeom>
          <a:noFill/>
          <a:ln/>
        </p:spPr>
        <p:txBody>
          <a:bodyPr wrap="square" lIns="0" tIns="0" rIns="0" bIns="0" rtlCol="0" anchor="ctr"/>
          <a:lstStyle/>
          <a:p>
            <a:pPr marL="0" indent="0" algn="ctr">
              <a:buNone/>
            </a:pPr>
            <a:r>
              <a:rPr lang="es-ES_tradnl" sz="900" noProof="0">
                <a:solidFill>
                  <a:srgbClr val="9E9E9E"/>
                </a:solidFill>
                <a:latin typeface="Calibri" pitchFamily="34" charset="0"/>
                <a:ea typeface="Calibri" pitchFamily="34" charset="-122"/>
                <a:cs typeface="Calibri" pitchFamily="34" charset="-120"/>
              </a:rPr>
              <a:t>Imagen · 16:9 recomendado</a:t>
            </a:r>
            <a:endParaRPr lang="es-ES_tradnl" sz="900" noProof="0"/>
          </a:p>
        </p:txBody>
      </p:sp>
      <p:sp>
        <p:nvSpPr>
          <p:cNvPr id="16" name="Text 12">
            <a:extLst>
              <a:ext uri="{FF2B5EF4-FFF2-40B4-BE49-F238E27FC236}">
                <a16:creationId xmlns:a16="http://schemas.microsoft.com/office/drawing/2014/main" id="{83984971-C920-80B9-80DF-7492515ACFCA}"/>
              </a:ext>
            </a:extLst>
          </p:cNvPr>
          <p:cNvSpPr/>
          <p:nvPr/>
        </p:nvSpPr>
        <p:spPr>
          <a:xfrm>
            <a:off x="5074920" y="676656"/>
            <a:ext cx="3840480" cy="402336"/>
          </a:xfrm>
          <a:prstGeom prst="rect">
            <a:avLst/>
          </a:prstGeom>
          <a:noFill/>
          <a:ln/>
        </p:spPr>
        <p:txBody>
          <a:bodyPr wrap="square" lIns="0" tIns="0" rIns="0" bIns="0" rtlCol="0" anchor="ctr"/>
          <a:lstStyle/>
          <a:p>
            <a:pPr marL="0" indent="0">
              <a:buNone/>
            </a:pPr>
            <a:r>
              <a:rPr lang="es-ES_tradnl" b="1">
                <a:solidFill>
                  <a:srgbClr val="1A1A1A"/>
                </a:solidFill>
                <a:latin typeface="Calibri" pitchFamily="34" charset="0"/>
                <a:ea typeface="Calibri" pitchFamily="34" charset="-122"/>
                <a:cs typeface="Calibri" pitchFamily="34" charset="-120"/>
              </a:rPr>
              <a:t>Objetivo: Control/manejo de conductas</a:t>
            </a:r>
            <a:endParaRPr lang="es-ES_tradnl" sz="1800" noProof="0"/>
          </a:p>
        </p:txBody>
      </p:sp>
      <p:sp>
        <p:nvSpPr>
          <p:cNvPr id="17" name="Shape 13">
            <a:extLst>
              <a:ext uri="{FF2B5EF4-FFF2-40B4-BE49-F238E27FC236}">
                <a16:creationId xmlns:a16="http://schemas.microsoft.com/office/drawing/2014/main" id="{A4B1BBAC-5030-3E96-B2D6-61ADF75B8AEF}"/>
              </a:ext>
            </a:extLst>
          </p:cNvPr>
          <p:cNvSpPr/>
          <p:nvPr/>
        </p:nvSpPr>
        <p:spPr>
          <a:xfrm>
            <a:off x="5074920" y="1097280"/>
            <a:ext cx="822960" cy="36576"/>
          </a:xfrm>
          <a:prstGeom prst="rect">
            <a:avLst/>
          </a:prstGeom>
          <a:solidFill>
            <a:srgbClr val="C8102E"/>
          </a:solidFill>
          <a:ln w="12700">
            <a:solidFill>
              <a:srgbClr val="333333"/>
            </a:solidFill>
            <a:prstDash val="solid"/>
          </a:ln>
        </p:spPr>
        <p:txBody>
          <a:bodyPr/>
          <a:lstStyle/>
          <a:p>
            <a:endParaRPr lang="es-ES_tradnl" noProof="0"/>
          </a:p>
        </p:txBody>
      </p:sp>
      <p:sp>
        <p:nvSpPr>
          <p:cNvPr id="18" name="Text 14">
            <a:extLst>
              <a:ext uri="{FF2B5EF4-FFF2-40B4-BE49-F238E27FC236}">
                <a16:creationId xmlns:a16="http://schemas.microsoft.com/office/drawing/2014/main" id="{8884526C-651D-3D86-3FDA-B7BE31B71362}"/>
              </a:ext>
            </a:extLst>
          </p:cNvPr>
          <p:cNvSpPr/>
          <p:nvPr/>
        </p:nvSpPr>
        <p:spPr>
          <a:xfrm>
            <a:off x="5074920" y="1243584"/>
            <a:ext cx="3840480" cy="3451860"/>
          </a:xfrm>
          <a:prstGeom prst="rect">
            <a:avLst/>
          </a:prstGeom>
          <a:noFill/>
          <a:ln/>
        </p:spPr>
        <p:txBody>
          <a:bodyPr wrap="square" lIns="0" tIns="0" rIns="0" bIns="0" rtlCol="0" anchor="ctr"/>
          <a:lstStyle/>
          <a:p>
            <a:pPr marL="171450" indent="-171450">
              <a:buFont typeface="Arial" panose="020B0604020202020204" pitchFamily="34" charset="0"/>
              <a:buChar char="•"/>
            </a:pPr>
            <a:r>
              <a:rPr lang="es-ES_tradnl" sz="1400" noProof="0"/>
              <a:t>Dejamos trabajar, solo corregimos cuando las conductas no sean adecuadas y siempre con corrección</a:t>
            </a:r>
          </a:p>
          <a:p>
            <a:pPr marL="628650" lvl="1" indent="-171450">
              <a:buFont typeface="Arial" panose="020B0604020202020204" pitchFamily="34" charset="0"/>
              <a:buChar char="•"/>
            </a:pPr>
            <a:r>
              <a:rPr lang="es-ES_tradnl" sz="1400"/>
              <a:t>Solo una persona a la vez dando instrucciones</a:t>
            </a:r>
          </a:p>
          <a:p>
            <a:pPr marL="628650" lvl="1" indent="-171450">
              <a:buFont typeface="Arial" panose="020B0604020202020204" pitchFamily="34" charset="0"/>
              <a:buChar char="•"/>
            </a:pPr>
            <a:r>
              <a:rPr lang="es-ES_tradnl" sz="1400" noProof="0"/>
              <a:t>Dentro del área técnica</a:t>
            </a:r>
          </a:p>
          <a:p>
            <a:pPr marL="628650" lvl="1" indent="-171450">
              <a:buFont typeface="Arial" panose="020B0604020202020204" pitchFamily="34" charset="0"/>
              <a:buChar char="•"/>
            </a:pPr>
            <a:endParaRPr lang="es-ES_tradnl" sz="1400"/>
          </a:p>
          <a:p>
            <a:pPr marL="285750" indent="-285750">
              <a:buFont typeface="Arial" panose="020B0604020202020204" pitchFamily="34" charset="0"/>
              <a:buChar char="•"/>
            </a:pPr>
            <a:r>
              <a:rPr lang="es-ES_tradnl" sz="1400"/>
              <a:t>Control de las zonas de calentamiento</a:t>
            </a:r>
          </a:p>
          <a:p>
            <a:pPr marL="171450" indent="-171450">
              <a:buFont typeface="Arial" panose="020B0604020202020204" pitchFamily="34" charset="0"/>
              <a:buChar char="•"/>
            </a:pPr>
            <a:endParaRPr lang="es-ES_tradnl" sz="1400" noProof="0"/>
          </a:p>
          <a:p>
            <a:pPr marL="171450" indent="-171450">
              <a:buFont typeface="Arial" panose="020B0604020202020204" pitchFamily="34" charset="0"/>
              <a:buChar char="•"/>
            </a:pPr>
            <a:endParaRPr lang="es-ES_tradnl" sz="1400"/>
          </a:p>
          <a:p>
            <a:pPr marL="171450" indent="-171450">
              <a:buFont typeface="Arial" panose="020B0604020202020204" pitchFamily="34" charset="0"/>
              <a:buChar char="•"/>
            </a:pPr>
            <a:r>
              <a:rPr lang="es-ES_tradnl" sz="1400" noProof="0"/>
              <a:t>Firmeza ante faltas de respeto y </a:t>
            </a:r>
            <a:r>
              <a:rPr lang="es-ES_tradnl" sz="1400" noProof="0" err="1"/>
              <a:t>educ</a:t>
            </a:r>
            <a:r>
              <a:rPr lang="es-ES_tradnl" sz="1400" err="1"/>
              <a:t>ación</a:t>
            </a:r>
            <a:r>
              <a:rPr lang="es-ES_tradnl" sz="1400"/>
              <a:t>. (Tenemos que ofrecer lo que queremos recibir)</a:t>
            </a:r>
          </a:p>
          <a:p>
            <a:pPr marL="171450" indent="-171450">
              <a:buFont typeface="Arial" panose="020B0604020202020204" pitchFamily="34" charset="0"/>
              <a:buChar char="•"/>
            </a:pPr>
            <a:endParaRPr lang="es-ES_tradnl" sz="1100" noProof="0"/>
          </a:p>
          <a:p>
            <a:pPr marL="171450" indent="-171450">
              <a:buFont typeface="Arial" panose="020B0604020202020204" pitchFamily="34" charset="0"/>
              <a:buChar char="•"/>
            </a:pPr>
            <a:endParaRPr lang="es-ES_tradnl" sz="1100" noProof="0"/>
          </a:p>
        </p:txBody>
      </p:sp>
      <p:pic>
        <p:nvPicPr>
          <p:cNvPr id="19" name="Banquillos">
            <a:hlinkClick r:id="" action="ppaction://media"/>
            <a:extLst>
              <a:ext uri="{FF2B5EF4-FFF2-40B4-BE49-F238E27FC236}">
                <a16:creationId xmlns:a16="http://schemas.microsoft.com/office/drawing/2014/main" id="{BA29DFCD-643D-9532-37B0-ECDB4840D75F}"/>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08082" y="1551908"/>
            <a:ext cx="4617720" cy="2597468"/>
          </a:xfrm>
          <a:prstGeom prst="rect">
            <a:avLst/>
          </a:prstGeom>
        </p:spPr>
      </p:pic>
      <p:pic>
        <p:nvPicPr>
          <p:cNvPr id="20" name="Copied Picture 20">
            <a:extLst>
              <a:ext uri="{FF2B5EF4-FFF2-40B4-BE49-F238E27FC236}">
                <a16:creationId xmlns:a16="http://schemas.microsoft.com/office/drawing/2014/main" id="{C175B689-9C4A-4EE1-1B08-3EC8DFD41F5C}"/>
              </a:ext>
            </a:extLst>
          </p:cNvPr>
          <p:cNvPicPr>
            <a:picLocks noChangeAspect="1"/>
          </p:cNvPicPr>
          <p:nvPr/>
        </p:nvPicPr>
        <p:blipFill>
          <a:blip r:embed="rId8"/>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11152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76"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8FCA4-AA94-B266-1904-AA62EA2E5CB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E0BC262-CA5A-54E1-A64C-27543089EC8B}"/>
              </a:ext>
            </a:extLst>
          </p:cNvPr>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a:extLst>
              <a:ext uri="{FF2B5EF4-FFF2-40B4-BE49-F238E27FC236}">
                <a16:creationId xmlns:a16="http://schemas.microsoft.com/office/drawing/2014/main" id="{333E2AFA-E9E7-0E3B-0853-D7D792C67C45}"/>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a:extLst>
              <a:ext uri="{FF2B5EF4-FFF2-40B4-BE49-F238E27FC236}">
                <a16:creationId xmlns:a16="http://schemas.microsoft.com/office/drawing/2014/main" id="{25E80691-3F02-E63B-7A9F-92126F3DF313}"/>
              </a:ext>
            </a:extLst>
          </p:cNvPr>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a:extLst>
              <a:ext uri="{FF2B5EF4-FFF2-40B4-BE49-F238E27FC236}">
                <a16:creationId xmlns:a16="http://schemas.microsoft.com/office/drawing/2014/main" id="{5BA1991A-2B9A-E351-1115-2E24F9C4373B}"/>
              </a:ext>
            </a:extLst>
          </p:cNvPr>
          <p:cNvPicPr>
            <a:picLocks noChangeAspect="1"/>
          </p:cNvPicPr>
          <p:nvPr/>
        </p:nvPicPr>
        <p:blipFill>
          <a:blip r:embed="rId4"/>
          <a:stretch>
            <a:fillRect/>
          </a:stretch>
        </p:blipFill>
        <p:spPr>
          <a:xfrm>
            <a:off x="8631936" y="73152"/>
            <a:ext cx="402336" cy="402336"/>
          </a:xfrm>
          <a:prstGeom prst="rect">
            <a:avLst/>
          </a:prstGeom>
        </p:spPr>
      </p:pic>
      <p:sp>
        <p:nvSpPr>
          <p:cNvPr id="6" name="Text 2">
            <a:extLst>
              <a:ext uri="{FF2B5EF4-FFF2-40B4-BE49-F238E27FC236}">
                <a16:creationId xmlns:a16="http://schemas.microsoft.com/office/drawing/2014/main" id="{BC1DDE39-1B6E-E6A2-8D49-01A756FACD32}"/>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CONTROL DE BANQUILLOS</a:t>
            </a:r>
            <a:endParaRPr lang="es-ES_tradnl" sz="1400" noProof="0"/>
          </a:p>
        </p:txBody>
      </p:sp>
      <p:sp>
        <p:nvSpPr>
          <p:cNvPr id="7" name="Shape 3">
            <a:extLst>
              <a:ext uri="{FF2B5EF4-FFF2-40B4-BE49-F238E27FC236}">
                <a16:creationId xmlns:a16="http://schemas.microsoft.com/office/drawing/2014/main" id="{412455D1-200B-5C4F-F2E0-7C976C933B85}"/>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a:extLst>
              <a:ext uri="{FF2B5EF4-FFF2-40B4-BE49-F238E27FC236}">
                <a16:creationId xmlns:a16="http://schemas.microsoft.com/office/drawing/2014/main" id="{0A824449-A5DA-74B6-E427-7D24CA8F74DA}"/>
              </a:ext>
            </a:extLst>
          </p:cNvPr>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a:extLst>
              <a:ext uri="{FF2B5EF4-FFF2-40B4-BE49-F238E27FC236}">
                <a16:creationId xmlns:a16="http://schemas.microsoft.com/office/drawing/2014/main" id="{074CA92C-41C1-2AAC-F184-F98608825E8B}"/>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a:extLst>
              <a:ext uri="{FF2B5EF4-FFF2-40B4-BE49-F238E27FC236}">
                <a16:creationId xmlns:a16="http://schemas.microsoft.com/office/drawing/2014/main" id="{955FCD43-7E82-A490-DF8D-FB399AC7ACE2}"/>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6" name="Text 12">
            <a:extLst>
              <a:ext uri="{FF2B5EF4-FFF2-40B4-BE49-F238E27FC236}">
                <a16:creationId xmlns:a16="http://schemas.microsoft.com/office/drawing/2014/main" id="{18655FBF-1D1A-9D8F-5A0E-1BA93D69ACD9}"/>
              </a:ext>
            </a:extLst>
          </p:cNvPr>
          <p:cNvSpPr/>
          <p:nvPr/>
        </p:nvSpPr>
        <p:spPr>
          <a:xfrm>
            <a:off x="5074920" y="676656"/>
            <a:ext cx="3840480" cy="402336"/>
          </a:xfrm>
          <a:prstGeom prst="rect">
            <a:avLst/>
          </a:prstGeom>
          <a:noFill/>
          <a:ln/>
        </p:spPr>
        <p:txBody>
          <a:bodyPr wrap="square" lIns="0" tIns="0" rIns="0" bIns="0" rtlCol="0" anchor="ctr"/>
          <a:lstStyle/>
          <a:p>
            <a:pPr marL="0" indent="0">
              <a:buNone/>
            </a:pPr>
            <a:endParaRPr lang="es-ES_tradnl" sz="1800" noProof="0"/>
          </a:p>
        </p:txBody>
      </p:sp>
      <p:pic>
        <p:nvPicPr>
          <p:cNvPr id="11" name="table">
            <a:extLst>
              <a:ext uri="{FF2B5EF4-FFF2-40B4-BE49-F238E27FC236}">
                <a16:creationId xmlns:a16="http://schemas.microsoft.com/office/drawing/2014/main" id="{F9045202-6318-C788-A51E-5007B9AC2F03}"/>
              </a:ext>
            </a:extLst>
          </p:cNvPr>
          <p:cNvPicPr>
            <a:picLocks noChangeAspect="1"/>
          </p:cNvPicPr>
          <p:nvPr/>
        </p:nvPicPr>
        <p:blipFill>
          <a:blip r:embed="rId5"/>
          <a:stretch>
            <a:fillRect/>
          </a:stretch>
        </p:blipFill>
        <p:spPr>
          <a:xfrm>
            <a:off x="682282" y="1019174"/>
            <a:ext cx="7779436" cy="3105151"/>
          </a:xfrm>
          <a:prstGeom prst="rect">
            <a:avLst/>
          </a:prstGeom>
        </p:spPr>
      </p:pic>
      <p:pic>
        <p:nvPicPr>
          <p:cNvPr id="17" name="Copied Picture 17">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591568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1A1A1A">
              <a:alpha val="85000"/>
            </a:srgbClr>
          </a:solidFill>
          <a:ln/>
        </p:spPr>
        <p:txBody>
          <a:bodyPr/>
          <a:lstStyle/>
          <a:p>
            <a:endParaRPr lang="es-ES_tradnl" noProof="0"/>
          </a:p>
        </p:txBody>
      </p:sp>
      <p:sp>
        <p:nvSpPr>
          <p:cNvPr id="4" name="Shape 1"/>
          <p:cNvSpPr/>
          <p:nvPr/>
        </p:nvSpPr>
        <p:spPr>
          <a:xfrm>
            <a:off x="0" y="0"/>
            <a:ext cx="9144000" cy="548640"/>
          </a:xfrm>
          <a:prstGeom prst="rect">
            <a:avLst/>
          </a:prstGeom>
          <a:solidFill>
            <a:srgbClr val="000000"/>
          </a:solidFill>
          <a:ln/>
        </p:spPr>
        <p:txBody>
          <a:bodyPr/>
          <a:lstStyle/>
          <a:p>
            <a:endParaRPr lang="es-ES_tradnl" noProof="0"/>
          </a:p>
        </p:txBody>
      </p:sp>
      <p:sp>
        <p:nvSpPr>
          <p:cNvPr id="5" name="Shape 2"/>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p:cNvPicPr>
            <a:picLocks noChangeAspect="1"/>
          </p:cNvPicPr>
          <p:nvPr/>
        </p:nvPicPr>
        <p:blipFill>
          <a:blip r:embed="rId5"/>
          <a:stretch>
            <a:fillRect/>
          </a:stretch>
        </p:blipFill>
        <p:spPr>
          <a:xfrm>
            <a:off x="8631936" y="73152"/>
            <a:ext cx="402336" cy="402336"/>
          </a:xfrm>
          <a:prstGeom prst="rect">
            <a:avLst/>
          </a:prstGeom>
        </p:spPr>
      </p:pic>
      <p:sp>
        <p:nvSpPr>
          <p:cNvPr id="8" name="Shape 3"/>
          <p:cNvSpPr/>
          <p:nvPr/>
        </p:nvSpPr>
        <p:spPr>
          <a:xfrm>
            <a:off x="0" y="4887468"/>
            <a:ext cx="9144000" cy="256032"/>
          </a:xfrm>
          <a:prstGeom prst="rect">
            <a:avLst/>
          </a:prstGeom>
          <a:solidFill>
            <a:srgbClr val="000000"/>
          </a:solidFill>
          <a:ln/>
        </p:spPr>
        <p:txBody>
          <a:bodyPr/>
          <a:lstStyle/>
          <a:p>
            <a:endParaRPr lang="es-ES_tradnl" noProof="0"/>
          </a:p>
        </p:txBody>
      </p:sp>
      <p:sp>
        <p:nvSpPr>
          <p:cNvPr id="9" name="Shape 4"/>
          <p:cNvSpPr/>
          <p:nvPr/>
        </p:nvSpPr>
        <p:spPr>
          <a:xfrm>
            <a:off x="0" y="4887468"/>
            <a:ext cx="9144000" cy="0"/>
          </a:xfrm>
          <a:prstGeom prst="line">
            <a:avLst/>
          </a:prstGeom>
          <a:noFill/>
          <a:ln w="6350">
            <a:solidFill>
              <a:srgbClr val="C9A84C"/>
            </a:solidFill>
            <a:prstDash val="solid"/>
          </a:ln>
        </p:spPr>
        <p:txBody>
          <a:bodyPr/>
          <a:lstStyle/>
          <a:p>
            <a:endParaRPr lang="es-ES_tradnl" noProof="0"/>
          </a:p>
        </p:txBody>
      </p:sp>
      <p:sp>
        <p:nvSpPr>
          <p:cNvPr id="10" name="Text 5"/>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888888"/>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1" name="Text 6"/>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888888"/>
                </a:solidFill>
                <a:latin typeface="Calibri" pitchFamily="34" charset="0"/>
                <a:ea typeface="Calibri" pitchFamily="34" charset="-122"/>
                <a:cs typeface="Calibri" pitchFamily="34" charset="-120"/>
              </a:rPr>
              <a:t>2026/27</a:t>
            </a:r>
            <a:endParaRPr lang="es-ES_tradnl" sz="750" noProof="0"/>
          </a:p>
        </p:txBody>
      </p:sp>
      <p:sp>
        <p:nvSpPr>
          <p:cNvPr id="12" name="Text 7"/>
          <p:cNvSpPr/>
          <p:nvPr/>
        </p:nvSpPr>
        <p:spPr>
          <a:xfrm>
            <a:off x="457200" y="1005840"/>
            <a:ext cx="914400" cy="822960"/>
          </a:xfrm>
          <a:prstGeom prst="rect">
            <a:avLst/>
          </a:prstGeom>
          <a:noFill/>
          <a:ln/>
        </p:spPr>
        <p:txBody>
          <a:bodyPr wrap="square" lIns="0" tIns="0" rIns="0" bIns="0" rtlCol="0" anchor="t"/>
          <a:lstStyle/>
          <a:p>
            <a:pPr marL="0" indent="0" algn="l">
              <a:buNone/>
            </a:pPr>
            <a:r>
              <a:rPr lang="es-ES_tradnl" sz="8000" noProof="0">
                <a:solidFill>
                  <a:srgbClr val="C9A84C"/>
                </a:solidFill>
                <a:latin typeface="Calibri" pitchFamily="34" charset="0"/>
                <a:ea typeface="Calibri" pitchFamily="34" charset="-122"/>
                <a:cs typeface="Calibri" pitchFamily="34" charset="-120"/>
              </a:rPr>
              <a:t>“</a:t>
            </a:r>
            <a:endParaRPr lang="es-ES_tradnl" sz="8000" noProof="0"/>
          </a:p>
        </p:txBody>
      </p:sp>
      <p:sp>
        <p:nvSpPr>
          <p:cNvPr id="13" name="Text 8"/>
          <p:cNvSpPr/>
          <p:nvPr/>
        </p:nvSpPr>
        <p:spPr>
          <a:xfrm>
            <a:off x="1005840" y="1234440"/>
            <a:ext cx="6949440" cy="1371600"/>
          </a:xfrm>
          <a:prstGeom prst="rect">
            <a:avLst/>
          </a:prstGeom>
          <a:noFill/>
          <a:ln/>
        </p:spPr>
        <p:txBody>
          <a:bodyPr wrap="square" lIns="0" tIns="0" rIns="0" bIns="0" rtlCol="0" anchor="t"/>
          <a:lstStyle/>
          <a:p>
            <a:pPr marL="0" indent="0" algn="l">
              <a:buNone/>
            </a:pPr>
            <a:r>
              <a:rPr lang="es-ES_tradnl" sz="2200" i="1" noProof="0">
                <a:solidFill>
                  <a:srgbClr val="FFFFFF"/>
                </a:solidFill>
                <a:latin typeface="Calibri" pitchFamily="34" charset="0"/>
                <a:ea typeface="Calibri" pitchFamily="34" charset="-122"/>
                <a:cs typeface="Calibri" pitchFamily="34" charset="-120"/>
              </a:rPr>
              <a:t>Si quieres ir rápido, ve solo.</a:t>
            </a:r>
          </a:p>
          <a:p>
            <a:pPr marL="0" indent="0" algn="l">
              <a:buNone/>
            </a:pPr>
            <a:r>
              <a:rPr lang="es-ES_tradnl" sz="2200" i="1">
                <a:solidFill>
                  <a:srgbClr val="FFFFFF"/>
                </a:solidFill>
                <a:latin typeface="Calibri" pitchFamily="34" charset="0"/>
                <a:ea typeface="Calibri" pitchFamily="34" charset="-122"/>
                <a:cs typeface="Calibri" pitchFamily="34" charset="-120"/>
              </a:rPr>
              <a:t>Si quieres llegar lejos, ve acompañado.</a:t>
            </a:r>
            <a:endParaRPr lang="es-ES_tradnl" sz="2200" noProof="0"/>
          </a:p>
        </p:txBody>
      </p:sp>
      <p:sp>
        <p:nvSpPr>
          <p:cNvPr id="14" name="Shape 9"/>
          <p:cNvSpPr/>
          <p:nvPr/>
        </p:nvSpPr>
        <p:spPr>
          <a:xfrm>
            <a:off x="1005840" y="2025748"/>
            <a:ext cx="3200400" cy="0"/>
          </a:xfrm>
          <a:prstGeom prst="line">
            <a:avLst/>
          </a:prstGeom>
          <a:noFill/>
          <a:ln w="12700">
            <a:solidFill>
              <a:srgbClr val="C9A84C"/>
            </a:solidFill>
            <a:prstDash val="solid"/>
          </a:ln>
        </p:spPr>
        <p:txBody>
          <a:bodyPr/>
          <a:lstStyle/>
          <a:p>
            <a:endParaRPr lang="es-ES_tradnl" noProof="0"/>
          </a:p>
        </p:txBody>
      </p:sp>
      <p:sp>
        <p:nvSpPr>
          <p:cNvPr id="15" name="Text 10"/>
          <p:cNvSpPr/>
          <p:nvPr/>
        </p:nvSpPr>
        <p:spPr>
          <a:xfrm>
            <a:off x="1005840" y="2025748"/>
            <a:ext cx="4572000" cy="274320"/>
          </a:xfrm>
          <a:prstGeom prst="rect">
            <a:avLst/>
          </a:prstGeom>
          <a:noFill/>
          <a:ln/>
        </p:spPr>
        <p:txBody>
          <a:bodyPr wrap="square" lIns="0" tIns="0" rIns="0" bIns="0" rtlCol="0" anchor="ctr"/>
          <a:lstStyle/>
          <a:p>
            <a:pPr marL="0" indent="0">
              <a:buNone/>
            </a:pPr>
            <a:r>
              <a:rPr lang="es-ES_tradnl" sz="1300" b="1" noProof="0">
                <a:solidFill>
                  <a:srgbClr val="FFFFFF"/>
                </a:solidFill>
                <a:latin typeface="Calibri" pitchFamily="34" charset="0"/>
                <a:ea typeface="Calibri" pitchFamily="34" charset="-122"/>
                <a:cs typeface="Calibri" pitchFamily="34" charset="-120"/>
              </a:rPr>
              <a:t>Proverbio Africano.</a:t>
            </a:r>
            <a:endParaRPr lang="es-ES_tradnl" sz="130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359268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8B0A1E">
              <a:alpha val="50000"/>
            </a:srgbClr>
          </a:solidFill>
          <a:ln/>
        </p:spPr>
        <p:txBody>
          <a:bodyPr/>
          <a:lstStyle/>
          <a:p>
            <a:endParaRPr lang="es-ES_tradnl" noProof="0"/>
          </a:p>
        </p:txBody>
      </p:sp>
      <p:sp>
        <p:nvSpPr>
          <p:cNvPr id="4" name="Shape 1"/>
          <p:cNvSpPr/>
          <p:nvPr/>
        </p:nvSpPr>
        <p:spPr>
          <a:xfrm>
            <a:off x="0" y="0"/>
            <a:ext cx="9144000" cy="548640"/>
          </a:xfrm>
          <a:prstGeom prst="rect">
            <a:avLst/>
          </a:prstGeom>
          <a:solidFill>
            <a:srgbClr val="000000">
              <a:alpha val="70000"/>
            </a:srgbClr>
          </a:solidFill>
          <a:ln/>
        </p:spPr>
        <p:txBody>
          <a:bodyPr/>
          <a:lstStyle/>
          <a:p>
            <a:endParaRPr lang="es-ES_tradnl" noProof="0"/>
          </a:p>
        </p:txBody>
      </p:sp>
      <p:sp>
        <p:nvSpPr>
          <p:cNvPr id="5" name="Shape 2"/>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p:cNvPicPr>
            <a:picLocks noChangeAspect="1"/>
          </p:cNvPicPr>
          <p:nvPr/>
        </p:nvPicPr>
        <p:blipFill>
          <a:blip r:embed="rId5"/>
          <a:stretch>
            <a:fillRect/>
          </a:stretch>
        </p:blipFill>
        <p:spPr>
          <a:xfrm>
            <a:off x="8631936" y="73152"/>
            <a:ext cx="402336" cy="402336"/>
          </a:xfrm>
          <a:prstGeom prst="rect">
            <a:avLst/>
          </a:prstGeom>
        </p:spPr>
      </p:pic>
      <p:sp>
        <p:nvSpPr>
          <p:cNvPr id="8" name="Text 3"/>
          <p:cNvSpPr/>
          <p:nvPr/>
        </p:nvSpPr>
        <p:spPr>
          <a:xfrm>
            <a:off x="-217715" y="2619757"/>
            <a:ext cx="9144000" cy="822960"/>
          </a:xfrm>
          <a:prstGeom prst="rect">
            <a:avLst/>
          </a:prstGeom>
          <a:noFill/>
          <a:ln/>
        </p:spPr>
        <p:txBody>
          <a:bodyPr wrap="square" lIns="0" tIns="0" rIns="0" bIns="0" rtlCol="0" anchor="ctr"/>
          <a:lstStyle/>
          <a:p>
            <a:pPr marL="0" indent="0" algn="ctr">
              <a:buNone/>
            </a:pPr>
            <a:r>
              <a:rPr lang="es-ES_tradnl" sz="5600" b="1" noProof="0" dirty="0">
                <a:solidFill>
                  <a:srgbClr val="FFFFFF"/>
                </a:solidFill>
                <a:latin typeface="Calibri" pitchFamily="34" charset="0"/>
                <a:ea typeface="Calibri" pitchFamily="34" charset="-122"/>
                <a:cs typeface="Calibri" pitchFamily="34" charset="-120"/>
              </a:rPr>
              <a:t>GRACIAS</a:t>
            </a:r>
            <a:endParaRPr lang="es-ES_tradnl" sz="5600" noProof="0" dirty="0"/>
          </a:p>
        </p:txBody>
      </p:sp>
      <p:sp>
        <p:nvSpPr>
          <p:cNvPr id="9" name="Shape 4"/>
          <p:cNvSpPr/>
          <p:nvPr/>
        </p:nvSpPr>
        <p:spPr>
          <a:xfrm>
            <a:off x="2982685" y="3534157"/>
            <a:ext cx="2743200" cy="0"/>
          </a:xfrm>
          <a:prstGeom prst="line">
            <a:avLst/>
          </a:prstGeom>
          <a:noFill/>
          <a:ln w="19050">
            <a:solidFill>
              <a:srgbClr val="C9A84C"/>
            </a:solidFill>
            <a:prstDash val="solid"/>
          </a:ln>
        </p:spPr>
        <p:txBody>
          <a:bodyPr/>
          <a:lstStyle/>
          <a:p>
            <a:endParaRPr lang="es-ES_tradnl" noProof="0"/>
          </a:p>
        </p:txBody>
      </p:sp>
      <p:sp>
        <p:nvSpPr>
          <p:cNvPr id="10" name="Text 5"/>
          <p:cNvSpPr/>
          <p:nvPr/>
        </p:nvSpPr>
        <p:spPr>
          <a:xfrm>
            <a:off x="914400" y="2578608"/>
            <a:ext cx="7315200" cy="329184"/>
          </a:xfrm>
          <a:prstGeom prst="rect">
            <a:avLst/>
          </a:prstGeom>
          <a:noFill/>
          <a:ln/>
        </p:spPr>
        <p:txBody>
          <a:bodyPr wrap="square" lIns="0" tIns="0" rIns="0" bIns="0" rtlCol="0" anchor="ctr"/>
          <a:lstStyle/>
          <a:p>
            <a:pPr marL="0" indent="0" algn="ctr">
              <a:buNone/>
            </a:pPr>
            <a:endParaRPr lang="es-ES_tradnl" sz="1300" noProof="0"/>
          </a:p>
        </p:txBody>
      </p:sp>
      <p:sp>
        <p:nvSpPr>
          <p:cNvPr id="11" name="Text 6"/>
          <p:cNvSpPr/>
          <p:nvPr/>
        </p:nvSpPr>
        <p:spPr>
          <a:xfrm>
            <a:off x="696685" y="4009645"/>
            <a:ext cx="7315200" cy="292608"/>
          </a:xfrm>
          <a:prstGeom prst="rect">
            <a:avLst/>
          </a:prstGeom>
          <a:noFill/>
          <a:ln/>
        </p:spPr>
        <p:txBody>
          <a:bodyPr wrap="square" lIns="0" tIns="0" rIns="0" bIns="0" rtlCol="0" anchor="ctr"/>
          <a:lstStyle/>
          <a:p>
            <a:pPr marL="0" indent="0" algn="ctr">
              <a:buNone/>
            </a:pPr>
            <a:r>
              <a:rPr lang="es-ES_tradnl" sz="1100" noProof="0" dirty="0">
                <a:solidFill>
                  <a:srgbClr val="E8CC7A"/>
                </a:solidFill>
                <a:latin typeface="Calibri" pitchFamily="34" charset="0"/>
                <a:ea typeface="Calibri" pitchFamily="34" charset="-122"/>
                <a:cs typeface="Calibri" pitchFamily="34" charset="-120"/>
              </a:rPr>
              <a:t>www.cafm.es </a:t>
            </a:r>
            <a:endParaRPr lang="es-ES_tradnl" sz="1100" noProof="0" dirty="0"/>
          </a:p>
        </p:txBody>
      </p:sp>
      <p:sp>
        <p:nvSpPr>
          <p:cNvPr id="12" name="Shape 7"/>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Real Federación de Fútbol de Madrid · CAFM</a:t>
            </a:r>
            <a:endParaRPr lang="es-ES_tradnl" sz="750" noProof="0"/>
          </a:p>
        </p:txBody>
      </p:sp>
      <p:sp>
        <p:nvSpPr>
          <p:cNvPr id="15" name="Text 10"/>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7" name="Imagen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3474720" y="799183"/>
            <a:ext cx="1829268" cy="180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p:cNvPicPr>
            <a:picLocks noChangeAspect="1"/>
          </p:cNvPicPr>
          <p:nvPr/>
        </p:nvPicPr>
        <p:blipFill>
          <a:blip r:embed="rId4"/>
          <a:stretch>
            <a:fillRect/>
          </a:stretch>
        </p:blipFill>
        <p:spPr>
          <a:xfrm>
            <a:off x="8631936" y="73152"/>
            <a:ext cx="402336" cy="402336"/>
          </a:xfrm>
          <a:prstGeom prst="rect">
            <a:avLst/>
          </a:prstGeom>
        </p:spPr>
      </p:pic>
      <p:sp>
        <p:nvSpPr>
          <p:cNvPr id="6" name="Text 2"/>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ÍNDICE</a:t>
            </a:r>
            <a:endParaRPr lang="es-ES_tradnl" sz="1400" noProof="0"/>
          </a:p>
        </p:txBody>
      </p:sp>
      <p:sp>
        <p:nvSpPr>
          <p:cNvPr id="7" name="Shape 3"/>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1" name="Shape 7"/>
          <p:cNvSpPr/>
          <p:nvPr/>
        </p:nvSpPr>
        <p:spPr>
          <a:xfrm>
            <a:off x="256032" y="868223"/>
            <a:ext cx="512064" cy="512064"/>
          </a:xfrm>
          <a:prstGeom prst="ellipse">
            <a:avLst/>
          </a:prstGeom>
          <a:solidFill>
            <a:srgbClr val="C8102E"/>
          </a:solidFill>
          <a:ln w="12700">
            <a:solidFill>
              <a:srgbClr val="333333"/>
            </a:solidFill>
            <a:prstDash val="solid"/>
          </a:ln>
        </p:spPr>
        <p:txBody>
          <a:bodyPr/>
          <a:lstStyle/>
          <a:p>
            <a:endParaRPr lang="es-ES_tradnl" noProof="0"/>
          </a:p>
        </p:txBody>
      </p:sp>
      <p:sp>
        <p:nvSpPr>
          <p:cNvPr id="12" name="Text 8"/>
          <p:cNvSpPr/>
          <p:nvPr/>
        </p:nvSpPr>
        <p:spPr>
          <a:xfrm>
            <a:off x="256032" y="868223"/>
            <a:ext cx="512064" cy="512064"/>
          </a:xfrm>
          <a:prstGeom prst="rect">
            <a:avLst/>
          </a:prstGeom>
          <a:noFill/>
          <a:ln/>
        </p:spPr>
        <p:txBody>
          <a:bodyPr wrap="square" lIns="0" tIns="0" rIns="0" bIns="0" rtlCol="0" anchor="ctr"/>
          <a:lstStyle/>
          <a:p>
            <a:pPr marL="0" indent="0" algn="ctr">
              <a:buNone/>
            </a:pPr>
            <a:r>
              <a:rPr lang="es-ES_tradnl" sz="1100" b="1" noProof="0">
                <a:solidFill>
                  <a:srgbClr val="FFFFFF"/>
                </a:solidFill>
                <a:latin typeface="Calibri" pitchFamily="34" charset="0"/>
                <a:ea typeface="Calibri" pitchFamily="34" charset="-122"/>
                <a:cs typeface="Calibri" pitchFamily="34" charset="-120"/>
              </a:rPr>
              <a:t>01</a:t>
            </a:r>
            <a:endParaRPr lang="es-ES_tradnl" sz="1100" noProof="0"/>
          </a:p>
        </p:txBody>
      </p:sp>
      <p:sp>
        <p:nvSpPr>
          <p:cNvPr id="13" name="Text 9"/>
          <p:cNvSpPr/>
          <p:nvPr/>
        </p:nvSpPr>
        <p:spPr>
          <a:xfrm>
            <a:off x="932688" y="790696"/>
            <a:ext cx="7955280" cy="29260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Comportamiento General</a:t>
            </a:r>
            <a:endParaRPr lang="es-ES_tradnl" sz="1300" noProof="0"/>
          </a:p>
        </p:txBody>
      </p:sp>
      <p:sp>
        <p:nvSpPr>
          <p:cNvPr id="14" name="Text 10"/>
          <p:cNvSpPr/>
          <p:nvPr/>
        </p:nvSpPr>
        <p:spPr>
          <a:xfrm>
            <a:off x="932688" y="1119879"/>
            <a:ext cx="7955280" cy="274320"/>
          </a:xfrm>
          <a:prstGeom prst="rect">
            <a:avLst/>
          </a:prstGeom>
          <a:noFill/>
          <a:ln/>
        </p:spPr>
        <p:txBody>
          <a:bodyPr wrap="square" lIns="0" tIns="0" rIns="0" bIns="0" rtlCol="0" anchor="ctr"/>
          <a:lstStyle/>
          <a:p>
            <a:pPr marL="0" indent="0">
              <a:buNone/>
            </a:pPr>
            <a:r>
              <a:rPr lang="es-ES_tradnl" sz="950" noProof="0">
                <a:solidFill>
                  <a:srgbClr val="9E9E9E"/>
                </a:solidFill>
                <a:latin typeface="Calibri" pitchFamily="34" charset="0"/>
                <a:ea typeface="Calibri" pitchFamily="34" charset="-122"/>
                <a:cs typeface="Calibri" pitchFamily="34" charset="-120"/>
              </a:rPr>
              <a:t>Que se espera de nosotros en cada momento</a:t>
            </a:r>
            <a:endParaRPr lang="es-ES_tradnl" sz="950" noProof="0"/>
          </a:p>
        </p:txBody>
      </p:sp>
      <p:sp>
        <p:nvSpPr>
          <p:cNvPr id="15" name="Shape 11"/>
          <p:cNvSpPr/>
          <p:nvPr/>
        </p:nvSpPr>
        <p:spPr>
          <a:xfrm>
            <a:off x="256032" y="1526134"/>
            <a:ext cx="8686800" cy="0"/>
          </a:xfrm>
          <a:prstGeom prst="line">
            <a:avLst/>
          </a:prstGeom>
          <a:noFill/>
          <a:ln w="6350">
            <a:solidFill>
              <a:srgbClr val="E5E5E5"/>
            </a:solidFill>
            <a:prstDash val="solid"/>
          </a:ln>
        </p:spPr>
        <p:txBody>
          <a:bodyPr/>
          <a:lstStyle/>
          <a:p>
            <a:endParaRPr lang="es-ES_tradnl" noProof="0"/>
          </a:p>
        </p:txBody>
      </p:sp>
      <p:sp>
        <p:nvSpPr>
          <p:cNvPr id="16" name="Shape 12"/>
          <p:cNvSpPr/>
          <p:nvPr/>
        </p:nvSpPr>
        <p:spPr>
          <a:xfrm>
            <a:off x="256032" y="1681124"/>
            <a:ext cx="512064" cy="512064"/>
          </a:xfrm>
          <a:prstGeom prst="ellipse">
            <a:avLst/>
          </a:prstGeom>
          <a:solidFill>
            <a:srgbClr val="C8102E"/>
          </a:solidFill>
          <a:ln w="12700">
            <a:solidFill>
              <a:srgbClr val="333333"/>
            </a:solidFill>
            <a:prstDash val="solid"/>
          </a:ln>
        </p:spPr>
        <p:txBody>
          <a:bodyPr/>
          <a:lstStyle/>
          <a:p>
            <a:endParaRPr lang="es-ES_tradnl" noProof="0"/>
          </a:p>
        </p:txBody>
      </p:sp>
      <p:sp>
        <p:nvSpPr>
          <p:cNvPr id="17" name="Text 13"/>
          <p:cNvSpPr/>
          <p:nvPr/>
        </p:nvSpPr>
        <p:spPr>
          <a:xfrm>
            <a:off x="256032" y="1681124"/>
            <a:ext cx="512064" cy="512064"/>
          </a:xfrm>
          <a:prstGeom prst="rect">
            <a:avLst/>
          </a:prstGeom>
          <a:noFill/>
          <a:ln/>
        </p:spPr>
        <p:txBody>
          <a:bodyPr wrap="square" lIns="0" tIns="0" rIns="0" bIns="0" rtlCol="0" anchor="ctr"/>
          <a:lstStyle/>
          <a:p>
            <a:pPr marL="0" indent="0" algn="ctr">
              <a:buNone/>
            </a:pPr>
            <a:r>
              <a:rPr lang="es-ES_tradnl" sz="1100" b="1" noProof="0">
                <a:solidFill>
                  <a:srgbClr val="FFFFFF"/>
                </a:solidFill>
                <a:latin typeface="Calibri" pitchFamily="34" charset="0"/>
                <a:ea typeface="Calibri" pitchFamily="34" charset="-122"/>
                <a:cs typeface="Calibri" pitchFamily="34" charset="-120"/>
              </a:rPr>
              <a:t>02</a:t>
            </a:r>
            <a:endParaRPr lang="es-ES_tradnl" sz="1100" noProof="0"/>
          </a:p>
        </p:txBody>
      </p:sp>
      <p:sp>
        <p:nvSpPr>
          <p:cNvPr id="18" name="Text 14"/>
          <p:cNvSpPr/>
          <p:nvPr/>
        </p:nvSpPr>
        <p:spPr>
          <a:xfrm>
            <a:off x="932688" y="1599285"/>
            <a:ext cx="7955280" cy="29260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Tareas previas al partido</a:t>
            </a:r>
            <a:endParaRPr lang="es-ES_tradnl" sz="1300" noProof="0"/>
          </a:p>
        </p:txBody>
      </p:sp>
      <p:sp>
        <p:nvSpPr>
          <p:cNvPr id="19" name="Text 15"/>
          <p:cNvSpPr/>
          <p:nvPr/>
        </p:nvSpPr>
        <p:spPr>
          <a:xfrm>
            <a:off x="932688" y="1965043"/>
            <a:ext cx="7955280" cy="274320"/>
          </a:xfrm>
          <a:prstGeom prst="rect">
            <a:avLst/>
          </a:prstGeom>
          <a:noFill/>
          <a:ln/>
        </p:spPr>
        <p:txBody>
          <a:bodyPr wrap="square" lIns="0" tIns="0" rIns="0" bIns="0" rtlCol="0" anchor="ctr"/>
          <a:lstStyle/>
          <a:p>
            <a:pPr marL="0" indent="0">
              <a:buNone/>
            </a:pPr>
            <a:r>
              <a:rPr lang="es-ES_tradnl" sz="950">
                <a:solidFill>
                  <a:srgbClr val="9E9E9E"/>
                </a:solidFill>
                <a:latin typeface="Calibri" pitchFamily="34" charset="0"/>
                <a:cs typeface="Calibri" pitchFamily="34" charset="-120"/>
              </a:rPr>
              <a:t>¿Qué tengo que hacer y como?</a:t>
            </a:r>
            <a:endParaRPr lang="es-ES_tradnl" sz="950" noProof="0"/>
          </a:p>
        </p:txBody>
      </p:sp>
      <p:sp>
        <p:nvSpPr>
          <p:cNvPr id="20" name="Shape 16"/>
          <p:cNvSpPr/>
          <p:nvPr/>
        </p:nvSpPr>
        <p:spPr>
          <a:xfrm>
            <a:off x="256032" y="2339035"/>
            <a:ext cx="8686800" cy="0"/>
          </a:xfrm>
          <a:prstGeom prst="line">
            <a:avLst/>
          </a:prstGeom>
          <a:noFill/>
          <a:ln w="6350">
            <a:solidFill>
              <a:srgbClr val="E5E5E5"/>
            </a:solidFill>
            <a:prstDash val="solid"/>
          </a:ln>
        </p:spPr>
        <p:txBody>
          <a:bodyPr/>
          <a:lstStyle/>
          <a:p>
            <a:endParaRPr lang="es-ES_tradnl" noProof="0"/>
          </a:p>
        </p:txBody>
      </p:sp>
      <p:sp>
        <p:nvSpPr>
          <p:cNvPr id="21" name="Shape 17"/>
          <p:cNvSpPr/>
          <p:nvPr/>
        </p:nvSpPr>
        <p:spPr>
          <a:xfrm>
            <a:off x="256032" y="2494026"/>
            <a:ext cx="512064" cy="512064"/>
          </a:xfrm>
          <a:prstGeom prst="ellipse">
            <a:avLst/>
          </a:prstGeom>
          <a:solidFill>
            <a:srgbClr val="C8102E"/>
          </a:solidFill>
          <a:ln w="12700">
            <a:solidFill>
              <a:srgbClr val="333333"/>
            </a:solidFill>
            <a:prstDash val="solid"/>
          </a:ln>
        </p:spPr>
        <p:txBody>
          <a:bodyPr/>
          <a:lstStyle/>
          <a:p>
            <a:endParaRPr lang="es-ES_tradnl" noProof="0"/>
          </a:p>
        </p:txBody>
      </p:sp>
      <p:sp>
        <p:nvSpPr>
          <p:cNvPr id="22" name="Text 18"/>
          <p:cNvSpPr/>
          <p:nvPr/>
        </p:nvSpPr>
        <p:spPr>
          <a:xfrm>
            <a:off x="256032" y="2494026"/>
            <a:ext cx="512064" cy="512064"/>
          </a:xfrm>
          <a:prstGeom prst="rect">
            <a:avLst/>
          </a:prstGeom>
          <a:noFill/>
          <a:ln/>
        </p:spPr>
        <p:txBody>
          <a:bodyPr wrap="square" lIns="0" tIns="0" rIns="0" bIns="0" rtlCol="0" anchor="ctr"/>
          <a:lstStyle/>
          <a:p>
            <a:pPr marL="0" indent="0" algn="ctr">
              <a:buNone/>
            </a:pPr>
            <a:r>
              <a:rPr lang="es-ES_tradnl" sz="1100" b="1" noProof="0">
                <a:solidFill>
                  <a:srgbClr val="FFFFFF"/>
                </a:solidFill>
                <a:latin typeface="Calibri" pitchFamily="34" charset="0"/>
                <a:ea typeface="Calibri" pitchFamily="34" charset="-122"/>
                <a:cs typeface="Calibri" pitchFamily="34" charset="-120"/>
              </a:rPr>
              <a:t>03</a:t>
            </a:r>
            <a:endParaRPr lang="es-ES_tradnl" sz="1100" noProof="0"/>
          </a:p>
        </p:txBody>
      </p:sp>
      <p:sp>
        <p:nvSpPr>
          <p:cNvPr id="23" name="Text 19"/>
          <p:cNvSpPr/>
          <p:nvPr/>
        </p:nvSpPr>
        <p:spPr>
          <a:xfrm>
            <a:off x="932688" y="2412186"/>
            <a:ext cx="7955280" cy="29260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Durante el partido</a:t>
            </a:r>
            <a:endParaRPr lang="es-ES_tradnl" sz="1300" noProof="0"/>
          </a:p>
        </p:txBody>
      </p:sp>
      <p:sp>
        <p:nvSpPr>
          <p:cNvPr id="24" name="Text 20"/>
          <p:cNvSpPr/>
          <p:nvPr/>
        </p:nvSpPr>
        <p:spPr>
          <a:xfrm>
            <a:off x="932688" y="2777944"/>
            <a:ext cx="7955280" cy="274320"/>
          </a:xfrm>
          <a:prstGeom prst="rect">
            <a:avLst/>
          </a:prstGeom>
          <a:noFill/>
          <a:ln/>
        </p:spPr>
        <p:txBody>
          <a:bodyPr wrap="square" lIns="0" tIns="0" rIns="0" bIns="0" rtlCol="0" anchor="ctr"/>
          <a:lstStyle/>
          <a:p>
            <a:pPr marL="0" indent="0">
              <a:buNone/>
            </a:pPr>
            <a:r>
              <a:rPr lang="es-ES_tradnl" sz="950">
                <a:solidFill>
                  <a:srgbClr val="9E9E9E"/>
                </a:solidFill>
                <a:latin typeface="Calibri" pitchFamily="34" charset="0"/>
                <a:cs typeface="Calibri" pitchFamily="34" charset="-120"/>
              </a:rPr>
              <a:t>Manejo y uso de la bandera, posicionamiento, comunicación, ayudas.</a:t>
            </a:r>
            <a:endParaRPr lang="es-ES_tradnl" sz="950" noProof="0"/>
          </a:p>
        </p:txBody>
      </p:sp>
      <p:sp>
        <p:nvSpPr>
          <p:cNvPr id="25" name="Shape 21"/>
          <p:cNvSpPr/>
          <p:nvPr/>
        </p:nvSpPr>
        <p:spPr>
          <a:xfrm>
            <a:off x="256032" y="3151937"/>
            <a:ext cx="8686800" cy="0"/>
          </a:xfrm>
          <a:prstGeom prst="line">
            <a:avLst/>
          </a:prstGeom>
          <a:noFill/>
          <a:ln w="6350">
            <a:solidFill>
              <a:srgbClr val="E5E5E5"/>
            </a:solidFill>
            <a:prstDash val="solid"/>
          </a:ln>
        </p:spPr>
        <p:txBody>
          <a:bodyPr/>
          <a:lstStyle/>
          <a:p>
            <a:endParaRPr lang="es-ES_tradnl" noProof="0"/>
          </a:p>
        </p:txBody>
      </p:sp>
      <p:sp>
        <p:nvSpPr>
          <p:cNvPr id="26" name="Shape 22"/>
          <p:cNvSpPr/>
          <p:nvPr/>
        </p:nvSpPr>
        <p:spPr>
          <a:xfrm>
            <a:off x="256032" y="3306928"/>
            <a:ext cx="512064" cy="512064"/>
          </a:xfrm>
          <a:prstGeom prst="ellipse">
            <a:avLst/>
          </a:prstGeom>
          <a:solidFill>
            <a:srgbClr val="C8102E"/>
          </a:solidFill>
          <a:ln w="12700">
            <a:solidFill>
              <a:srgbClr val="333333"/>
            </a:solidFill>
            <a:prstDash val="solid"/>
          </a:ln>
        </p:spPr>
        <p:txBody>
          <a:bodyPr/>
          <a:lstStyle/>
          <a:p>
            <a:endParaRPr lang="es-ES_tradnl" noProof="0"/>
          </a:p>
        </p:txBody>
      </p:sp>
      <p:sp>
        <p:nvSpPr>
          <p:cNvPr id="27" name="Text 23"/>
          <p:cNvSpPr/>
          <p:nvPr/>
        </p:nvSpPr>
        <p:spPr>
          <a:xfrm>
            <a:off x="256032" y="3306928"/>
            <a:ext cx="512064" cy="512064"/>
          </a:xfrm>
          <a:prstGeom prst="rect">
            <a:avLst/>
          </a:prstGeom>
          <a:noFill/>
          <a:ln/>
        </p:spPr>
        <p:txBody>
          <a:bodyPr wrap="square" lIns="0" tIns="0" rIns="0" bIns="0" rtlCol="0" anchor="ctr"/>
          <a:lstStyle/>
          <a:p>
            <a:pPr marL="0" indent="0" algn="ctr">
              <a:buNone/>
            </a:pPr>
            <a:r>
              <a:rPr lang="es-ES_tradnl" sz="1100" b="1" noProof="0">
                <a:solidFill>
                  <a:srgbClr val="FFFFFF"/>
                </a:solidFill>
                <a:latin typeface="Calibri" pitchFamily="34" charset="0"/>
                <a:ea typeface="Calibri" pitchFamily="34" charset="-122"/>
                <a:cs typeface="Calibri" pitchFamily="34" charset="-120"/>
              </a:rPr>
              <a:t>04</a:t>
            </a:r>
            <a:endParaRPr lang="es-ES_tradnl" sz="1100" noProof="0"/>
          </a:p>
        </p:txBody>
      </p:sp>
      <p:sp>
        <p:nvSpPr>
          <p:cNvPr id="28" name="Text 24"/>
          <p:cNvSpPr/>
          <p:nvPr/>
        </p:nvSpPr>
        <p:spPr>
          <a:xfrm>
            <a:off x="932688" y="3225088"/>
            <a:ext cx="7955280" cy="29260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Control de Banquillos</a:t>
            </a:r>
            <a:endParaRPr lang="es-ES_tradnl" sz="1300" noProof="0"/>
          </a:p>
        </p:txBody>
      </p:sp>
      <p:sp>
        <p:nvSpPr>
          <p:cNvPr id="29" name="Text 25"/>
          <p:cNvSpPr/>
          <p:nvPr/>
        </p:nvSpPr>
        <p:spPr>
          <a:xfrm>
            <a:off x="932688" y="3590846"/>
            <a:ext cx="7955280" cy="274320"/>
          </a:xfrm>
          <a:prstGeom prst="rect">
            <a:avLst/>
          </a:prstGeom>
          <a:noFill/>
          <a:ln/>
        </p:spPr>
        <p:txBody>
          <a:bodyPr wrap="square" lIns="0" tIns="0" rIns="0" bIns="0" rtlCol="0" anchor="ctr"/>
          <a:lstStyle/>
          <a:p>
            <a:pPr marL="0" indent="0">
              <a:buNone/>
            </a:pPr>
            <a:r>
              <a:rPr lang="es-ES_tradnl" sz="950">
                <a:solidFill>
                  <a:srgbClr val="9E9E9E"/>
                </a:solidFill>
                <a:latin typeface="Calibri" pitchFamily="34" charset="0"/>
                <a:cs typeface="Calibri" pitchFamily="34" charset="-120"/>
              </a:rPr>
              <a:t>¿Cuál es mi función en el control de banquillos?</a:t>
            </a:r>
            <a:endParaRPr lang="es-ES_tradnl" sz="950" noProof="0"/>
          </a:p>
        </p:txBody>
      </p:sp>
      <p:sp>
        <p:nvSpPr>
          <p:cNvPr id="30" name="Shape 26"/>
          <p:cNvSpPr/>
          <p:nvPr/>
        </p:nvSpPr>
        <p:spPr>
          <a:xfrm>
            <a:off x="256032" y="3964838"/>
            <a:ext cx="8686800" cy="0"/>
          </a:xfrm>
          <a:prstGeom prst="line">
            <a:avLst/>
          </a:prstGeom>
          <a:noFill/>
          <a:ln w="6350">
            <a:solidFill>
              <a:srgbClr val="E5E5E5"/>
            </a:solidFill>
            <a:prstDash val="solid"/>
          </a:ln>
        </p:spPr>
        <p:txBody>
          <a:bodyPr/>
          <a:lstStyle/>
          <a:p>
            <a:endParaRPr lang="es-ES_tradnl" noProof="0"/>
          </a:p>
        </p:txBody>
      </p:sp>
      <p:sp>
        <p:nvSpPr>
          <p:cNvPr id="31" name="Shape 27"/>
          <p:cNvSpPr/>
          <p:nvPr/>
        </p:nvSpPr>
        <p:spPr>
          <a:xfrm>
            <a:off x="256032" y="4119829"/>
            <a:ext cx="512064" cy="512064"/>
          </a:xfrm>
          <a:prstGeom prst="ellipse">
            <a:avLst/>
          </a:prstGeom>
          <a:solidFill>
            <a:srgbClr val="C8102E"/>
          </a:solidFill>
          <a:ln w="12700">
            <a:solidFill>
              <a:srgbClr val="333333"/>
            </a:solidFill>
            <a:prstDash val="solid"/>
          </a:ln>
        </p:spPr>
        <p:txBody>
          <a:bodyPr/>
          <a:lstStyle/>
          <a:p>
            <a:endParaRPr lang="es-ES_tradnl" noProof="0"/>
          </a:p>
        </p:txBody>
      </p:sp>
      <p:sp>
        <p:nvSpPr>
          <p:cNvPr id="32" name="Text 28"/>
          <p:cNvSpPr/>
          <p:nvPr/>
        </p:nvSpPr>
        <p:spPr>
          <a:xfrm>
            <a:off x="256032" y="4119829"/>
            <a:ext cx="512064" cy="512064"/>
          </a:xfrm>
          <a:prstGeom prst="rect">
            <a:avLst/>
          </a:prstGeom>
          <a:noFill/>
          <a:ln/>
        </p:spPr>
        <p:txBody>
          <a:bodyPr wrap="square" lIns="0" tIns="0" rIns="0" bIns="0" rtlCol="0" anchor="ctr"/>
          <a:lstStyle/>
          <a:p>
            <a:pPr marL="0" indent="0" algn="ctr">
              <a:buNone/>
            </a:pPr>
            <a:r>
              <a:rPr lang="es-ES_tradnl" sz="1100" b="1" noProof="0">
                <a:solidFill>
                  <a:srgbClr val="FFFFFF"/>
                </a:solidFill>
                <a:latin typeface="Calibri" pitchFamily="34" charset="0"/>
                <a:ea typeface="Calibri" pitchFamily="34" charset="-122"/>
                <a:cs typeface="Calibri" pitchFamily="34" charset="-120"/>
              </a:rPr>
              <a:t>05</a:t>
            </a:r>
            <a:endParaRPr lang="es-ES_tradnl" sz="1100" noProof="0"/>
          </a:p>
        </p:txBody>
      </p:sp>
      <p:sp>
        <p:nvSpPr>
          <p:cNvPr id="33" name="Text 29"/>
          <p:cNvSpPr/>
          <p:nvPr/>
        </p:nvSpPr>
        <p:spPr>
          <a:xfrm>
            <a:off x="932688" y="4037989"/>
            <a:ext cx="7955280" cy="29260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Conclusiones</a:t>
            </a:r>
            <a:endParaRPr lang="es-ES_tradnl" sz="1300" noProof="0"/>
          </a:p>
        </p:txBody>
      </p:sp>
      <p:sp>
        <p:nvSpPr>
          <p:cNvPr id="34" name="Text 30"/>
          <p:cNvSpPr/>
          <p:nvPr/>
        </p:nvSpPr>
        <p:spPr>
          <a:xfrm>
            <a:off x="932688" y="4403747"/>
            <a:ext cx="7955280" cy="274320"/>
          </a:xfrm>
          <a:prstGeom prst="rect">
            <a:avLst/>
          </a:prstGeom>
          <a:noFill/>
          <a:ln/>
        </p:spPr>
        <p:txBody>
          <a:bodyPr wrap="square" lIns="0" tIns="0" rIns="0" bIns="0" rtlCol="0" anchor="ctr"/>
          <a:lstStyle/>
          <a:p>
            <a:pPr marL="0" indent="0">
              <a:buNone/>
            </a:pPr>
            <a:r>
              <a:rPr lang="es-ES_tradnl" sz="950" noProof="0">
                <a:solidFill>
                  <a:srgbClr val="9E9E9E"/>
                </a:solidFill>
                <a:latin typeface="Calibri" pitchFamily="34" charset="0"/>
                <a:ea typeface="Calibri" pitchFamily="34" charset="-122"/>
                <a:cs typeface="Calibri" pitchFamily="34" charset="-120"/>
              </a:rPr>
              <a:t>Resumen y próximos pasos</a:t>
            </a:r>
            <a:endParaRPr lang="es-ES_tradnl" sz="950" noProof="0"/>
          </a:p>
        </p:txBody>
      </p:sp>
      <p:pic>
        <p:nvPicPr>
          <p:cNvPr id="35" name="Copied Picture 35">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1853673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000000">
              <a:alpha val="70000"/>
            </a:srgbClr>
          </a:solidFill>
          <a:ln/>
        </p:spPr>
        <p:txBody>
          <a:bodyPr/>
          <a:lstStyle/>
          <a:p>
            <a:endParaRPr lang="es-ES_tradnl" noProof="0"/>
          </a:p>
        </p:txBody>
      </p:sp>
      <p:sp>
        <p:nvSpPr>
          <p:cNvPr id="4" name="Shape 1"/>
          <p:cNvSpPr/>
          <p:nvPr/>
        </p:nvSpPr>
        <p:spPr>
          <a:xfrm>
            <a:off x="0" y="0"/>
            <a:ext cx="9144000" cy="548640"/>
          </a:xfrm>
          <a:prstGeom prst="rect">
            <a:avLst/>
          </a:prstGeom>
          <a:solidFill>
            <a:srgbClr val="000000"/>
          </a:solidFill>
          <a:ln/>
        </p:spPr>
        <p:txBody>
          <a:bodyPr/>
          <a:lstStyle/>
          <a:p>
            <a:endParaRPr lang="es-ES_tradnl" noProof="0"/>
          </a:p>
        </p:txBody>
      </p:sp>
      <p:sp>
        <p:nvSpPr>
          <p:cNvPr id="5" name="Shape 2"/>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p:cNvPicPr>
            <a:picLocks noChangeAspect="1"/>
          </p:cNvPicPr>
          <p:nvPr/>
        </p:nvPicPr>
        <p:blipFill>
          <a:blip r:embed="rId5"/>
          <a:stretch>
            <a:fillRect/>
          </a:stretch>
        </p:blipFill>
        <p:spPr>
          <a:xfrm>
            <a:off x="8631936" y="73152"/>
            <a:ext cx="402336" cy="402336"/>
          </a:xfrm>
          <a:prstGeom prst="rect">
            <a:avLst/>
          </a:prstGeom>
        </p:spPr>
      </p:pic>
      <p:sp>
        <p:nvSpPr>
          <p:cNvPr id="8" name="Shape 3"/>
          <p:cNvSpPr/>
          <p:nvPr/>
        </p:nvSpPr>
        <p:spPr>
          <a:xfrm>
            <a:off x="0" y="2023110"/>
            <a:ext cx="91440" cy="1097280"/>
          </a:xfrm>
          <a:prstGeom prst="rect">
            <a:avLst/>
          </a:prstGeom>
          <a:solidFill>
            <a:srgbClr val="C9A84C"/>
          </a:solidFill>
          <a:ln/>
        </p:spPr>
        <p:txBody>
          <a:bodyPr/>
          <a:lstStyle/>
          <a:p>
            <a:endParaRPr lang="es-ES_tradnl" noProof="0"/>
          </a:p>
        </p:txBody>
      </p:sp>
      <p:sp>
        <p:nvSpPr>
          <p:cNvPr id="9" name="Text 4"/>
          <p:cNvSpPr/>
          <p:nvPr/>
        </p:nvSpPr>
        <p:spPr>
          <a:xfrm>
            <a:off x="228600" y="1913382"/>
            <a:ext cx="914400" cy="475488"/>
          </a:xfrm>
          <a:prstGeom prst="rect">
            <a:avLst/>
          </a:prstGeom>
          <a:noFill/>
          <a:ln/>
        </p:spPr>
        <p:txBody>
          <a:bodyPr wrap="square" lIns="0" tIns="0" rIns="0" bIns="0" rtlCol="0" anchor="ctr"/>
          <a:lstStyle/>
          <a:p>
            <a:pPr marL="0" indent="0" algn="l">
              <a:buNone/>
            </a:pPr>
            <a:r>
              <a:rPr lang="es-ES_tradnl" sz="3600" b="1" noProof="0">
                <a:solidFill>
                  <a:srgbClr val="C9A84C"/>
                </a:solidFill>
                <a:latin typeface="Calibri" pitchFamily="34" charset="0"/>
                <a:ea typeface="Calibri" pitchFamily="34" charset="-122"/>
                <a:cs typeface="Calibri" pitchFamily="34" charset="-120"/>
              </a:rPr>
              <a:t>01</a:t>
            </a:r>
            <a:endParaRPr lang="es-ES_tradnl" sz="3600" noProof="0"/>
          </a:p>
        </p:txBody>
      </p:sp>
      <p:sp>
        <p:nvSpPr>
          <p:cNvPr id="10" name="Text 5"/>
          <p:cNvSpPr/>
          <p:nvPr/>
        </p:nvSpPr>
        <p:spPr>
          <a:xfrm>
            <a:off x="228600" y="2370582"/>
            <a:ext cx="8229600" cy="658368"/>
          </a:xfrm>
          <a:prstGeom prst="rect">
            <a:avLst/>
          </a:prstGeom>
          <a:noFill/>
          <a:ln/>
        </p:spPr>
        <p:txBody>
          <a:bodyPr wrap="square" lIns="0" tIns="0" rIns="0" bIns="0" rtlCol="0" anchor="ctr"/>
          <a:lstStyle/>
          <a:p>
            <a:pPr marL="0" indent="0" algn="l">
              <a:buNone/>
            </a:pPr>
            <a:r>
              <a:rPr lang="es-ES_tradnl" sz="3600" b="1" noProof="0">
                <a:solidFill>
                  <a:srgbClr val="FFFFFF"/>
                </a:solidFill>
                <a:latin typeface="Calibri" pitchFamily="34" charset="0"/>
                <a:ea typeface="Calibri" pitchFamily="34" charset="-122"/>
                <a:cs typeface="Calibri" pitchFamily="34" charset="-120"/>
              </a:rPr>
              <a:t>COMPORTAMIENTO</a:t>
            </a:r>
            <a:endParaRPr lang="es-ES_tradnl" sz="3600" noProof="0"/>
          </a:p>
        </p:txBody>
      </p:sp>
      <p:sp>
        <p:nvSpPr>
          <p:cNvPr id="11" name="Text 6"/>
          <p:cNvSpPr/>
          <p:nvPr/>
        </p:nvSpPr>
        <p:spPr>
          <a:xfrm>
            <a:off x="228600" y="3074670"/>
            <a:ext cx="6400800" cy="320040"/>
          </a:xfrm>
          <a:prstGeom prst="rect">
            <a:avLst/>
          </a:prstGeom>
          <a:noFill/>
          <a:ln/>
        </p:spPr>
        <p:txBody>
          <a:bodyPr wrap="square" lIns="0" tIns="0" rIns="0" bIns="0" rtlCol="0" anchor="ctr"/>
          <a:lstStyle/>
          <a:p>
            <a:pPr marL="0" indent="0" algn="l">
              <a:buNone/>
            </a:pPr>
            <a:r>
              <a:rPr lang="es-ES_tradnl" sz="1200" noProof="0">
                <a:solidFill>
                  <a:srgbClr val="CCCCCC"/>
                </a:solidFill>
                <a:latin typeface="Calibri" pitchFamily="34" charset="0"/>
                <a:ea typeface="Calibri" pitchFamily="34" charset="-122"/>
                <a:cs typeface="Calibri" pitchFamily="34" charset="-120"/>
              </a:rPr>
              <a:t>Que se espera de mi en cada momento.</a:t>
            </a:r>
            <a:endParaRPr lang="es-ES_tradnl" sz="1200" noProof="0"/>
          </a:p>
        </p:txBody>
      </p:sp>
      <p:sp>
        <p:nvSpPr>
          <p:cNvPr id="12" name="Shape 7"/>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5" name="Text 10"/>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1852564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982D9-62D9-4A10-DFBF-B436909DD6B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33274B9-1895-03F9-2989-1F6506396780}"/>
              </a:ext>
            </a:extLst>
          </p:cNvPr>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a:extLst>
              <a:ext uri="{FF2B5EF4-FFF2-40B4-BE49-F238E27FC236}">
                <a16:creationId xmlns:a16="http://schemas.microsoft.com/office/drawing/2014/main" id="{FEB8EB2E-83C9-10E5-99AC-4F413B736EF1}"/>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a:extLst>
              <a:ext uri="{FF2B5EF4-FFF2-40B4-BE49-F238E27FC236}">
                <a16:creationId xmlns:a16="http://schemas.microsoft.com/office/drawing/2014/main" id="{ECE1724A-00A2-18F1-1F3E-17DFF5A19696}"/>
              </a:ext>
            </a:extLst>
          </p:cNvPr>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a:extLst>
              <a:ext uri="{FF2B5EF4-FFF2-40B4-BE49-F238E27FC236}">
                <a16:creationId xmlns:a16="http://schemas.microsoft.com/office/drawing/2014/main" id="{014911FB-D785-6EF4-8116-19D632417C51}"/>
              </a:ext>
            </a:extLst>
          </p:cNvPr>
          <p:cNvPicPr>
            <a:picLocks noChangeAspect="1"/>
          </p:cNvPicPr>
          <p:nvPr/>
        </p:nvPicPr>
        <p:blipFill>
          <a:blip r:embed="rId4"/>
          <a:stretch>
            <a:fillRect/>
          </a:stretch>
        </p:blipFill>
        <p:spPr>
          <a:xfrm>
            <a:off x="8631936" y="73152"/>
            <a:ext cx="402336" cy="402336"/>
          </a:xfrm>
          <a:prstGeom prst="rect">
            <a:avLst/>
          </a:prstGeom>
        </p:spPr>
      </p:pic>
      <p:sp>
        <p:nvSpPr>
          <p:cNvPr id="6" name="Text 2">
            <a:extLst>
              <a:ext uri="{FF2B5EF4-FFF2-40B4-BE49-F238E27FC236}">
                <a16:creationId xmlns:a16="http://schemas.microsoft.com/office/drawing/2014/main" id="{E29C75A2-E921-C7C9-C63F-D8AEC1AD111B}"/>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COMPORTAMIENTO</a:t>
            </a:r>
            <a:endParaRPr lang="es-ES_tradnl" sz="1400" noProof="0"/>
          </a:p>
        </p:txBody>
      </p:sp>
      <p:sp>
        <p:nvSpPr>
          <p:cNvPr id="7" name="Shape 3">
            <a:extLst>
              <a:ext uri="{FF2B5EF4-FFF2-40B4-BE49-F238E27FC236}">
                <a16:creationId xmlns:a16="http://schemas.microsoft.com/office/drawing/2014/main" id="{DB81E732-FBAC-A144-6771-45C78F4B1BD6}"/>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a:extLst>
              <a:ext uri="{FF2B5EF4-FFF2-40B4-BE49-F238E27FC236}">
                <a16:creationId xmlns:a16="http://schemas.microsoft.com/office/drawing/2014/main" id="{C826EA47-C913-014D-5F77-484A32389C14}"/>
              </a:ext>
            </a:extLst>
          </p:cNvPr>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a:extLst>
              <a:ext uri="{FF2B5EF4-FFF2-40B4-BE49-F238E27FC236}">
                <a16:creationId xmlns:a16="http://schemas.microsoft.com/office/drawing/2014/main" id="{F0101B6C-F79F-4075-004B-8DA2100B51AC}"/>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a:extLst>
              <a:ext uri="{FF2B5EF4-FFF2-40B4-BE49-F238E27FC236}">
                <a16:creationId xmlns:a16="http://schemas.microsoft.com/office/drawing/2014/main" id="{D4BC2EFA-00DB-F51E-CAFC-B51C57F8219E}"/>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1" name="Text 7">
            <a:extLst>
              <a:ext uri="{FF2B5EF4-FFF2-40B4-BE49-F238E27FC236}">
                <a16:creationId xmlns:a16="http://schemas.microsoft.com/office/drawing/2014/main" id="{AD2C8EB3-0D0C-17FC-EBDE-02482EDD3541}"/>
              </a:ext>
            </a:extLst>
          </p:cNvPr>
          <p:cNvSpPr/>
          <p:nvPr/>
        </p:nvSpPr>
        <p:spPr>
          <a:xfrm>
            <a:off x="365760" y="704088"/>
            <a:ext cx="8412480" cy="384048"/>
          </a:xfrm>
          <a:prstGeom prst="rect">
            <a:avLst/>
          </a:prstGeom>
          <a:noFill/>
          <a:ln/>
        </p:spPr>
        <p:txBody>
          <a:bodyPr wrap="square" lIns="0" tIns="0" rIns="0" bIns="0" rtlCol="0" anchor="ctr"/>
          <a:lstStyle/>
          <a:p>
            <a:pPr marL="0" indent="0">
              <a:buNone/>
            </a:pPr>
            <a:endParaRPr lang="es-ES_tradnl" sz="2000" noProof="0"/>
          </a:p>
        </p:txBody>
      </p:sp>
      <p:sp>
        <p:nvSpPr>
          <p:cNvPr id="12" name="Shape 8">
            <a:extLst>
              <a:ext uri="{FF2B5EF4-FFF2-40B4-BE49-F238E27FC236}">
                <a16:creationId xmlns:a16="http://schemas.microsoft.com/office/drawing/2014/main" id="{EFA222BC-B21E-3054-862D-2828F20C3B93}"/>
              </a:ext>
            </a:extLst>
          </p:cNvPr>
          <p:cNvSpPr/>
          <p:nvPr/>
        </p:nvSpPr>
        <p:spPr>
          <a:xfrm>
            <a:off x="320040" y="1207008"/>
            <a:ext cx="3977640" cy="438912"/>
          </a:xfrm>
          <a:prstGeom prst="rect">
            <a:avLst/>
          </a:prstGeom>
          <a:solidFill>
            <a:srgbClr val="C8102E"/>
          </a:solidFill>
          <a:ln w="12700">
            <a:solidFill>
              <a:srgbClr val="333333"/>
            </a:solidFill>
            <a:prstDash val="solid"/>
          </a:ln>
        </p:spPr>
        <p:txBody>
          <a:bodyPr/>
          <a:lstStyle/>
          <a:p>
            <a:endParaRPr lang="es-ES_tradnl" noProof="0"/>
          </a:p>
        </p:txBody>
      </p:sp>
      <p:sp>
        <p:nvSpPr>
          <p:cNvPr id="13" name="Text 9">
            <a:extLst>
              <a:ext uri="{FF2B5EF4-FFF2-40B4-BE49-F238E27FC236}">
                <a16:creationId xmlns:a16="http://schemas.microsoft.com/office/drawing/2014/main" id="{C5A051D1-4AAB-2A3D-A834-3818F41E07C4}"/>
              </a:ext>
            </a:extLst>
          </p:cNvPr>
          <p:cNvSpPr/>
          <p:nvPr/>
        </p:nvSpPr>
        <p:spPr>
          <a:xfrm>
            <a:off x="320040" y="1207008"/>
            <a:ext cx="3977640" cy="438912"/>
          </a:xfrm>
          <a:prstGeom prst="rect">
            <a:avLst/>
          </a:prstGeom>
          <a:noFill/>
          <a:ln/>
        </p:spPr>
        <p:txBody>
          <a:bodyPr wrap="square" lIns="0" tIns="0" rIns="0" bIns="0" rtlCol="0" anchor="ctr"/>
          <a:lstStyle/>
          <a:p>
            <a:pPr marL="0" indent="0" algn="ctr">
              <a:buNone/>
            </a:pPr>
            <a:r>
              <a:rPr lang="es-ES_tradnl" sz="1600" b="1" noProof="0">
                <a:solidFill>
                  <a:srgbClr val="FFFFFF"/>
                </a:solidFill>
                <a:latin typeface="Calibri" pitchFamily="34" charset="0"/>
                <a:ea typeface="Calibri" pitchFamily="34" charset="-122"/>
                <a:cs typeface="Calibri" pitchFamily="34" charset="-120"/>
              </a:rPr>
              <a:t>CORRECTO</a:t>
            </a:r>
            <a:endParaRPr lang="es-ES_tradnl" sz="1600" noProof="0"/>
          </a:p>
        </p:txBody>
      </p:sp>
      <p:sp>
        <p:nvSpPr>
          <p:cNvPr id="14" name="Shape 10">
            <a:extLst>
              <a:ext uri="{FF2B5EF4-FFF2-40B4-BE49-F238E27FC236}">
                <a16:creationId xmlns:a16="http://schemas.microsoft.com/office/drawing/2014/main" id="{DB8E329F-DE2E-D0DB-30C1-57AE663D5D47}"/>
              </a:ext>
            </a:extLst>
          </p:cNvPr>
          <p:cNvSpPr/>
          <p:nvPr/>
        </p:nvSpPr>
        <p:spPr>
          <a:xfrm>
            <a:off x="320040" y="1645920"/>
            <a:ext cx="3977640" cy="3122676"/>
          </a:xfrm>
          <a:prstGeom prst="rect">
            <a:avLst/>
          </a:prstGeom>
          <a:solidFill>
            <a:srgbClr val="F8F8F8"/>
          </a:solidFill>
          <a:ln w="6350">
            <a:solidFill>
              <a:srgbClr val="E5E5E5"/>
            </a:solidFill>
            <a:prstDash val="solid"/>
          </a:ln>
        </p:spPr>
        <p:txBody>
          <a:bodyPr/>
          <a:lstStyle/>
          <a:p>
            <a:endParaRPr lang="es-ES_tradnl" noProof="0"/>
          </a:p>
        </p:txBody>
      </p:sp>
      <p:sp>
        <p:nvSpPr>
          <p:cNvPr id="15" name="Shape 11">
            <a:extLst>
              <a:ext uri="{FF2B5EF4-FFF2-40B4-BE49-F238E27FC236}">
                <a16:creationId xmlns:a16="http://schemas.microsoft.com/office/drawing/2014/main" id="{A361BF95-D661-7028-CA9F-87A61837CD8E}"/>
              </a:ext>
            </a:extLst>
          </p:cNvPr>
          <p:cNvSpPr/>
          <p:nvPr/>
        </p:nvSpPr>
        <p:spPr>
          <a:xfrm>
            <a:off x="484632" y="1801368"/>
            <a:ext cx="201168" cy="201168"/>
          </a:xfrm>
          <a:prstGeom prst="rect">
            <a:avLst/>
          </a:prstGeom>
          <a:solidFill>
            <a:srgbClr val="C8102E"/>
          </a:solidFill>
          <a:ln w="12700">
            <a:solidFill>
              <a:srgbClr val="333333"/>
            </a:solidFill>
            <a:prstDash val="solid"/>
          </a:ln>
        </p:spPr>
        <p:txBody>
          <a:bodyPr/>
          <a:lstStyle/>
          <a:p>
            <a:endParaRPr lang="es-ES_tradnl" noProof="0"/>
          </a:p>
        </p:txBody>
      </p:sp>
      <p:sp>
        <p:nvSpPr>
          <p:cNvPr id="16" name="Text 12">
            <a:extLst>
              <a:ext uri="{FF2B5EF4-FFF2-40B4-BE49-F238E27FC236}">
                <a16:creationId xmlns:a16="http://schemas.microsoft.com/office/drawing/2014/main" id="{2E713C17-3490-6683-4F95-BF8E530E2635}"/>
              </a:ext>
            </a:extLst>
          </p:cNvPr>
          <p:cNvSpPr/>
          <p:nvPr/>
        </p:nvSpPr>
        <p:spPr>
          <a:xfrm>
            <a:off x="484632" y="1801368"/>
            <a:ext cx="201168"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17" name="Text 13">
            <a:extLst>
              <a:ext uri="{FF2B5EF4-FFF2-40B4-BE49-F238E27FC236}">
                <a16:creationId xmlns:a16="http://schemas.microsoft.com/office/drawing/2014/main" id="{BFEBFE92-6913-89D8-018A-DE75668675CC}"/>
              </a:ext>
            </a:extLst>
          </p:cNvPr>
          <p:cNvSpPr/>
          <p:nvPr/>
        </p:nvSpPr>
        <p:spPr>
          <a:xfrm>
            <a:off x="758952" y="180136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cs typeface="Calibri" pitchFamily="34" charset="-120"/>
              </a:rPr>
              <a:t>Ayudo al árbitro en todo lo que me ha pedido, evitando hacerlo donde me ha indicado que no lo haga.</a:t>
            </a:r>
            <a:endParaRPr lang="es-ES_tradnl" sz="1100" noProof="0"/>
          </a:p>
        </p:txBody>
      </p:sp>
      <p:sp>
        <p:nvSpPr>
          <p:cNvPr id="18" name="Shape 14">
            <a:extLst>
              <a:ext uri="{FF2B5EF4-FFF2-40B4-BE49-F238E27FC236}">
                <a16:creationId xmlns:a16="http://schemas.microsoft.com/office/drawing/2014/main" id="{5B15889D-DC08-E4CF-1CB8-090162A34993}"/>
              </a:ext>
            </a:extLst>
          </p:cNvPr>
          <p:cNvSpPr/>
          <p:nvPr/>
        </p:nvSpPr>
        <p:spPr>
          <a:xfrm>
            <a:off x="484632" y="2350008"/>
            <a:ext cx="201168" cy="201168"/>
          </a:xfrm>
          <a:prstGeom prst="rect">
            <a:avLst/>
          </a:prstGeom>
          <a:solidFill>
            <a:srgbClr val="C8102E"/>
          </a:solidFill>
          <a:ln w="12700">
            <a:solidFill>
              <a:srgbClr val="333333"/>
            </a:solidFill>
            <a:prstDash val="solid"/>
          </a:ln>
        </p:spPr>
        <p:txBody>
          <a:bodyPr/>
          <a:lstStyle/>
          <a:p>
            <a:endParaRPr lang="es-ES_tradnl" noProof="0"/>
          </a:p>
        </p:txBody>
      </p:sp>
      <p:sp>
        <p:nvSpPr>
          <p:cNvPr id="19" name="Text 15">
            <a:extLst>
              <a:ext uri="{FF2B5EF4-FFF2-40B4-BE49-F238E27FC236}">
                <a16:creationId xmlns:a16="http://schemas.microsoft.com/office/drawing/2014/main" id="{9682D000-67A5-BE14-9AA4-BC2B959DF820}"/>
              </a:ext>
            </a:extLst>
          </p:cNvPr>
          <p:cNvSpPr/>
          <p:nvPr/>
        </p:nvSpPr>
        <p:spPr>
          <a:xfrm>
            <a:off x="484632" y="2350008"/>
            <a:ext cx="201168"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0" name="Text 16">
            <a:extLst>
              <a:ext uri="{FF2B5EF4-FFF2-40B4-BE49-F238E27FC236}">
                <a16:creationId xmlns:a16="http://schemas.microsoft.com/office/drawing/2014/main" id="{33A873AE-25A7-7A68-2B37-455E7ADDDD99}"/>
              </a:ext>
            </a:extLst>
          </p:cNvPr>
          <p:cNvSpPr/>
          <p:nvPr/>
        </p:nvSpPr>
        <p:spPr>
          <a:xfrm>
            <a:off x="758952" y="235000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Miro donde no está mirando nadie, así cubrimos entre todos el mayor porcentaje de campo posible</a:t>
            </a:r>
            <a:endParaRPr lang="es-ES_tradnl" sz="1100" noProof="0"/>
          </a:p>
        </p:txBody>
      </p:sp>
      <p:sp>
        <p:nvSpPr>
          <p:cNvPr id="21" name="Shape 17">
            <a:extLst>
              <a:ext uri="{FF2B5EF4-FFF2-40B4-BE49-F238E27FC236}">
                <a16:creationId xmlns:a16="http://schemas.microsoft.com/office/drawing/2014/main" id="{998355C6-FEBE-60FC-1024-822D2A8C8567}"/>
              </a:ext>
            </a:extLst>
          </p:cNvPr>
          <p:cNvSpPr/>
          <p:nvPr/>
        </p:nvSpPr>
        <p:spPr>
          <a:xfrm>
            <a:off x="484632" y="2898648"/>
            <a:ext cx="201168" cy="201168"/>
          </a:xfrm>
          <a:prstGeom prst="rect">
            <a:avLst/>
          </a:prstGeom>
          <a:solidFill>
            <a:srgbClr val="C8102E"/>
          </a:solidFill>
          <a:ln w="12700">
            <a:solidFill>
              <a:srgbClr val="333333"/>
            </a:solidFill>
            <a:prstDash val="solid"/>
          </a:ln>
        </p:spPr>
        <p:txBody>
          <a:bodyPr/>
          <a:lstStyle/>
          <a:p>
            <a:endParaRPr lang="es-ES_tradnl" noProof="0"/>
          </a:p>
        </p:txBody>
      </p:sp>
      <p:sp>
        <p:nvSpPr>
          <p:cNvPr id="22" name="Text 18">
            <a:extLst>
              <a:ext uri="{FF2B5EF4-FFF2-40B4-BE49-F238E27FC236}">
                <a16:creationId xmlns:a16="http://schemas.microsoft.com/office/drawing/2014/main" id="{24839A2C-6BCA-EE8E-EC02-0E9A84837DDC}"/>
              </a:ext>
            </a:extLst>
          </p:cNvPr>
          <p:cNvSpPr/>
          <p:nvPr/>
        </p:nvSpPr>
        <p:spPr>
          <a:xfrm>
            <a:off x="484632" y="2898648"/>
            <a:ext cx="201168"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3" name="Text 19">
            <a:extLst>
              <a:ext uri="{FF2B5EF4-FFF2-40B4-BE49-F238E27FC236}">
                <a16:creationId xmlns:a16="http://schemas.microsoft.com/office/drawing/2014/main" id="{5872176B-7BE0-F162-F7D9-A79E24CA9F55}"/>
              </a:ext>
            </a:extLst>
          </p:cNvPr>
          <p:cNvSpPr/>
          <p:nvPr/>
        </p:nvSpPr>
        <p:spPr>
          <a:xfrm>
            <a:off x="758952" y="2898648"/>
            <a:ext cx="3465576" cy="274320"/>
          </a:xfrm>
          <a:prstGeom prst="rect">
            <a:avLst/>
          </a:prstGeom>
          <a:noFill/>
          <a:ln/>
        </p:spPr>
        <p:txBody>
          <a:bodyPr wrap="square" lIns="0" tIns="0" rIns="0" bIns="0" rtlCol="0" anchor="ctr"/>
          <a:lstStyle/>
          <a:p>
            <a:pPr marL="0" indent="0">
              <a:buNone/>
            </a:pPr>
            <a:r>
              <a:rPr lang="es-ES_tradnl" sz="1100">
                <a:solidFill>
                  <a:srgbClr val="1A1A1A"/>
                </a:solidFill>
                <a:latin typeface="Calibri" pitchFamily="34" charset="0"/>
                <a:cs typeface="Calibri" pitchFamily="34" charset="-120"/>
              </a:rPr>
              <a:t>Me esfuerzo en estar colocado, el acierto después será una consecuencia.</a:t>
            </a:r>
            <a:endParaRPr lang="es-ES_tradnl" sz="1100" noProof="0"/>
          </a:p>
        </p:txBody>
      </p:sp>
      <p:sp>
        <p:nvSpPr>
          <p:cNvPr id="24" name="Shape 20">
            <a:extLst>
              <a:ext uri="{FF2B5EF4-FFF2-40B4-BE49-F238E27FC236}">
                <a16:creationId xmlns:a16="http://schemas.microsoft.com/office/drawing/2014/main" id="{5A35B4CB-6836-15B9-38D4-19614AFDB077}"/>
              </a:ext>
            </a:extLst>
          </p:cNvPr>
          <p:cNvSpPr/>
          <p:nvPr/>
        </p:nvSpPr>
        <p:spPr>
          <a:xfrm>
            <a:off x="484632" y="3447288"/>
            <a:ext cx="201168" cy="201168"/>
          </a:xfrm>
          <a:prstGeom prst="rect">
            <a:avLst/>
          </a:prstGeom>
          <a:solidFill>
            <a:srgbClr val="C8102E"/>
          </a:solidFill>
          <a:ln w="12700">
            <a:solidFill>
              <a:srgbClr val="333333"/>
            </a:solidFill>
            <a:prstDash val="solid"/>
          </a:ln>
        </p:spPr>
        <p:txBody>
          <a:bodyPr/>
          <a:lstStyle/>
          <a:p>
            <a:endParaRPr lang="es-ES_tradnl" noProof="0"/>
          </a:p>
        </p:txBody>
      </p:sp>
      <p:sp>
        <p:nvSpPr>
          <p:cNvPr id="25" name="Text 21">
            <a:extLst>
              <a:ext uri="{FF2B5EF4-FFF2-40B4-BE49-F238E27FC236}">
                <a16:creationId xmlns:a16="http://schemas.microsoft.com/office/drawing/2014/main" id="{F8C20E0A-5E99-06E2-07DC-60BF3CF624A5}"/>
              </a:ext>
            </a:extLst>
          </p:cNvPr>
          <p:cNvSpPr/>
          <p:nvPr/>
        </p:nvSpPr>
        <p:spPr>
          <a:xfrm>
            <a:off x="484632" y="3447288"/>
            <a:ext cx="201168" cy="201168"/>
          </a:xfrm>
          <a:prstGeom prst="rect">
            <a:avLst/>
          </a:prstGeom>
          <a:noFill/>
          <a:ln/>
        </p:spPr>
        <p:txBody>
          <a:bodyPr wrap="square" lIns="0" tIns="0" rIns="0" bIns="0" rtlCol="0" anchor="ctr"/>
          <a:lstStyle/>
          <a:p>
            <a:pPr marL="0" indent="0" algn="ctr">
              <a:buNone/>
            </a:pPr>
            <a:r>
              <a:rPr lang="es-ES_tradnl" sz="1000" noProof="0">
                <a:solidFill>
                  <a:srgbClr val="FFFFFF"/>
                </a:solidFill>
                <a:latin typeface="Calibri" pitchFamily="34" charset="0"/>
                <a:ea typeface="Calibri" pitchFamily="34" charset="-122"/>
                <a:cs typeface="Calibri" pitchFamily="34" charset="-120"/>
              </a:rPr>
              <a:t>✓</a:t>
            </a:r>
            <a:endParaRPr lang="es-ES_tradnl" sz="1000" noProof="0"/>
          </a:p>
        </p:txBody>
      </p:sp>
      <p:sp>
        <p:nvSpPr>
          <p:cNvPr id="26" name="Text 22">
            <a:extLst>
              <a:ext uri="{FF2B5EF4-FFF2-40B4-BE49-F238E27FC236}">
                <a16:creationId xmlns:a16="http://schemas.microsoft.com/office/drawing/2014/main" id="{7B775D1E-3BE7-3717-BC0C-0F713A928E4E}"/>
              </a:ext>
            </a:extLst>
          </p:cNvPr>
          <p:cNvSpPr/>
          <p:nvPr/>
        </p:nvSpPr>
        <p:spPr>
          <a:xfrm>
            <a:off x="758952" y="3447288"/>
            <a:ext cx="3465576" cy="274320"/>
          </a:xfrm>
          <a:prstGeom prst="rect">
            <a:avLst/>
          </a:prstGeom>
          <a:noFill/>
          <a:ln/>
        </p:spPr>
        <p:txBody>
          <a:bodyPr wrap="square" lIns="0" tIns="0" rIns="0" bIns="0" rtlCol="0" anchor="ctr"/>
          <a:lstStyle/>
          <a:p>
            <a:pPr marL="0" indent="0">
              <a:buNone/>
            </a:pPr>
            <a:r>
              <a:rPr lang="es-ES_tradnl" sz="1100" noProof="0" dirty="0">
                <a:solidFill>
                  <a:srgbClr val="1A1A1A"/>
                </a:solidFill>
                <a:latin typeface="Calibri" pitchFamily="34" charset="0"/>
                <a:ea typeface="Calibri" pitchFamily="34" charset="-122"/>
                <a:cs typeface="Calibri" pitchFamily="34" charset="-120"/>
              </a:rPr>
              <a:t>Trato con determinación tanto a jugadores como a técnicos, pero siempre con el respeto debido (mano de hierro en guante de seda)</a:t>
            </a:r>
            <a:endParaRPr lang="es-ES_tradnl" sz="1100" noProof="0" dirty="0"/>
          </a:p>
        </p:txBody>
      </p:sp>
      <p:sp>
        <p:nvSpPr>
          <p:cNvPr id="27" name="Shape 23">
            <a:extLst>
              <a:ext uri="{FF2B5EF4-FFF2-40B4-BE49-F238E27FC236}">
                <a16:creationId xmlns:a16="http://schemas.microsoft.com/office/drawing/2014/main" id="{5BDCC1E3-1A87-0122-4CC0-B9FA849C6682}"/>
              </a:ext>
            </a:extLst>
          </p:cNvPr>
          <p:cNvSpPr/>
          <p:nvPr/>
        </p:nvSpPr>
        <p:spPr>
          <a:xfrm>
            <a:off x="4572000" y="1207008"/>
            <a:ext cx="3977640" cy="438912"/>
          </a:xfrm>
          <a:prstGeom prst="rect">
            <a:avLst/>
          </a:prstGeom>
          <a:solidFill>
            <a:srgbClr val="1A1A1A"/>
          </a:solidFill>
          <a:ln w="12700">
            <a:solidFill>
              <a:srgbClr val="333333"/>
            </a:solidFill>
            <a:prstDash val="solid"/>
          </a:ln>
        </p:spPr>
        <p:txBody>
          <a:bodyPr/>
          <a:lstStyle/>
          <a:p>
            <a:endParaRPr lang="es-ES_tradnl" noProof="0"/>
          </a:p>
        </p:txBody>
      </p:sp>
      <p:sp>
        <p:nvSpPr>
          <p:cNvPr id="28" name="Text 24">
            <a:extLst>
              <a:ext uri="{FF2B5EF4-FFF2-40B4-BE49-F238E27FC236}">
                <a16:creationId xmlns:a16="http://schemas.microsoft.com/office/drawing/2014/main" id="{2959A11D-5A5B-4133-8983-F96FDF908862}"/>
              </a:ext>
            </a:extLst>
          </p:cNvPr>
          <p:cNvSpPr/>
          <p:nvPr/>
        </p:nvSpPr>
        <p:spPr>
          <a:xfrm>
            <a:off x="4572000" y="1207008"/>
            <a:ext cx="3977640" cy="438912"/>
          </a:xfrm>
          <a:prstGeom prst="rect">
            <a:avLst/>
          </a:prstGeom>
          <a:noFill/>
          <a:ln/>
        </p:spPr>
        <p:txBody>
          <a:bodyPr wrap="square" lIns="0" tIns="0" rIns="0" bIns="0" rtlCol="0" anchor="ctr"/>
          <a:lstStyle/>
          <a:p>
            <a:pPr marL="0" indent="0" algn="ctr">
              <a:buNone/>
            </a:pPr>
            <a:r>
              <a:rPr lang="es-ES_tradnl" sz="1600" b="1" noProof="0">
                <a:solidFill>
                  <a:srgbClr val="C9A84C"/>
                </a:solidFill>
                <a:latin typeface="Calibri" pitchFamily="34" charset="0"/>
                <a:ea typeface="Calibri" pitchFamily="34" charset="-122"/>
                <a:cs typeface="Calibri" pitchFamily="34" charset="-120"/>
              </a:rPr>
              <a:t>INCORRECTO</a:t>
            </a:r>
            <a:endParaRPr lang="es-ES_tradnl" sz="1600" noProof="0"/>
          </a:p>
        </p:txBody>
      </p:sp>
      <p:sp>
        <p:nvSpPr>
          <p:cNvPr id="29" name="Shape 25">
            <a:extLst>
              <a:ext uri="{FF2B5EF4-FFF2-40B4-BE49-F238E27FC236}">
                <a16:creationId xmlns:a16="http://schemas.microsoft.com/office/drawing/2014/main" id="{6D10E871-0B0D-AF50-755A-76F5533A8904}"/>
              </a:ext>
            </a:extLst>
          </p:cNvPr>
          <p:cNvSpPr/>
          <p:nvPr/>
        </p:nvSpPr>
        <p:spPr>
          <a:xfrm>
            <a:off x="4572000" y="1645920"/>
            <a:ext cx="3977640" cy="3122676"/>
          </a:xfrm>
          <a:prstGeom prst="rect">
            <a:avLst/>
          </a:prstGeom>
          <a:solidFill>
            <a:srgbClr val="F8F8F8"/>
          </a:solidFill>
          <a:ln w="6350">
            <a:solidFill>
              <a:srgbClr val="E5E5E5"/>
            </a:solidFill>
            <a:prstDash val="solid"/>
          </a:ln>
        </p:spPr>
        <p:txBody>
          <a:bodyPr/>
          <a:lstStyle/>
          <a:p>
            <a:endParaRPr lang="es-ES_tradnl" noProof="0"/>
          </a:p>
        </p:txBody>
      </p:sp>
      <p:sp>
        <p:nvSpPr>
          <p:cNvPr id="30" name="Shape 26">
            <a:extLst>
              <a:ext uri="{FF2B5EF4-FFF2-40B4-BE49-F238E27FC236}">
                <a16:creationId xmlns:a16="http://schemas.microsoft.com/office/drawing/2014/main" id="{EA7AF131-7AA6-91E6-1EC9-E88FF6CD522A}"/>
              </a:ext>
            </a:extLst>
          </p:cNvPr>
          <p:cNvSpPr/>
          <p:nvPr/>
        </p:nvSpPr>
        <p:spPr>
          <a:xfrm>
            <a:off x="4736592" y="1801368"/>
            <a:ext cx="201168" cy="201168"/>
          </a:xfrm>
          <a:prstGeom prst="rect">
            <a:avLst/>
          </a:prstGeom>
          <a:solidFill>
            <a:srgbClr val="1A1A1A"/>
          </a:solidFill>
          <a:ln w="12700">
            <a:solidFill>
              <a:srgbClr val="333333"/>
            </a:solidFill>
            <a:prstDash val="solid"/>
          </a:ln>
        </p:spPr>
        <p:txBody>
          <a:bodyPr/>
          <a:lstStyle/>
          <a:p>
            <a:endParaRPr lang="es-ES_tradnl" noProof="0"/>
          </a:p>
        </p:txBody>
      </p:sp>
      <p:sp>
        <p:nvSpPr>
          <p:cNvPr id="31" name="Text 27">
            <a:extLst>
              <a:ext uri="{FF2B5EF4-FFF2-40B4-BE49-F238E27FC236}">
                <a16:creationId xmlns:a16="http://schemas.microsoft.com/office/drawing/2014/main" id="{139A39A9-36D9-967C-B890-76681C50CB77}"/>
              </a:ext>
            </a:extLst>
          </p:cNvPr>
          <p:cNvSpPr/>
          <p:nvPr/>
        </p:nvSpPr>
        <p:spPr>
          <a:xfrm>
            <a:off x="4736592" y="1801368"/>
            <a:ext cx="201168" cy="201168"/>
          </a:xfrm>
          <a:prstGeom prst="rect">
            <a:avLst/>
          </a:prstGeom>
          <a:noFill/>
          <a:ln/>
        </p:spPr>
        <p:txBody>
          <a:bodyPr wrap="square" lIns="0" tIns="0" rIns="0" bIns="0" rtlCol="0" anchor="ctr"/>
          <a:lstStyle/>
          <a:p>
            <a:pPr marL="0" indent="0" algn="ctr">
              <a:buNone/>
            </a:pPr>
            <a:r>
              <a:rPr lang="es-ES_tradnl" sz="1000" noProof="0">
                <a:solidFill>
                  <a:srgbClr val="C9A84C"/>
                </a:solidFill>
                <a:latin typeface="Calibri" pitchFamily="34" charset="0"/>
                <a:ea typeface="Calibri" pitchFamily="34" charset="-122"/>
                <a:cs typeface="Calibri" pitchFamily="34" charset="-120"/>
              </a:rPr>
              <a:t>✓</a:t>
            </a:r>
            <a:endParaRPr lang="es-ES_tradnl" sz="1000" noProof="0"/>
          </a:p>
        </p:txBody>
      </p:sp>
      <p:sp>
        <p:nvSpPr>
          <p:cNvPr id="32" name="Text 28">
            <a:extLst>
              <a:ext uri="{FF2B5EF4-FFF2-40B4-BE49-F238E27FC236}">
                <a16:creationId xmlns:a16="http://schemas.microsoft.com/office/drawing/2014/main" id="{F5044164-6DA2-A622-C616-D3FC7BAC2EE5}"/>
              </a:ext>
            </a:extLst>
          </p:cNvPr>
          <p:cNvSpPr/>
          <p:nvPr/>
        </p:nvSpPr>
        <p:spPr>
          <a:xfrm>
            <a:off x="5010912" y="180136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Doy mi opinión en todo lo que me parezca haber visto desde mi posición, ya luego que el haga lo que quiera.</a:t>
            </a:r>
            <a:endParaRPr lang="es-ES_tradnl" sz="1100" noProof="0"/>
          </a:p>
        </p:txBody>
      </p:sp>
      <p:sp>
        <p:nvSpPr>
          <p:cNvPr id="33" name="Shape 29">
            <a:extLst>
              <a:ext uri="{FF2B5EF4-FFF2-40B4-BE49-F238E27FC236}">
                <a16:creationId xmlns:a16="http://schemas.microsoft.com/office/drawing/2014/main" id="{BAB4D6A3-B3D3-701B-B7AC-EBFC38B97FB7}"/>
              </a:ext>
            </a:extLst>
          </p:cNvPr>
          <p:cNvSpPr/>
          <p:nvPr/>
        </p:nvSpPr>
        <p:spPr>
          <a:xfrm>
            <a:off x="4736592" y="2350008"/>
            <a:ext cx="201168" cy="201168"/>
          </a:xfrm>
          <a:prstGeom prst="rect">
            <a:avLst/>
          </a:prstGeom>
          <a:solidFill>
            <a:srgbClr val="1A1A1A"/>
          </a:solidFill>
          <a:ln w="12700">
            <a:solidFill>
              <a:srgbClr val="333333"/>
            </a:solidFill>
            <a:prstDash val="solid"/>
          </a:ln>
        </p:spPr>
        <p:txBody>
          <a:bodyPr/>
          <a:lstStyle/>
          <a:p>
            <a:endParaRPr lang="es-ES_tradnl" noProof="0"/>
          </a:p>
        </p:txBody>
      </p:sp>
      <p:sp>
        <p:nvSpPr>
          <p:cNvPr id="34" name="Text 30">
            <a:extLst>
              <a:ext uri="{FF2B5EF4-FFF2-40B4-BE49-F238E27FC236}">
                <a16:creationId xmlns:a16="http://schemas.microsoft.com/office/drawing/2014/main" id="{A9BBC5C9-818A-F936-2555-04632B4DD885}"/>
              </a:ext>
            </a:extLst>
          </p:cNvPr>
          <p:cNvSpPr/>
          <p:nvPr/>
        </p:nvSpPr>
        <p:spPr>
          <a:xfrm>
            <a:off x="4736592" y="2350008"/>
            <a:ext cx="201168" cy="201168"/>
          </a:xfrm>
          <a:prstGeom prst="rect">
            <a:avLst/>
          </a:prstGeom>
          <a:noFill/>
          <a:ln/>
        </p:spPr>
        <p:txBody>
          <a:bodyPr wrap="square" lIns="0" tIns="0" rIns="0" bIns="0" rtlCol="0" anchor="ctr"/>
          <a:lstStyle/>
          <a:p>
            <a:pPr marL="0" indent="0" algn="ctr">
              <a:buNone/>
            </a:pPr>
            <a:r>
              <a:rPr lang="es-ES_tradnl" sz="1000" noProof="0">
                <a:solidFill>
                  <a:srgbClr val="C9A84C"/>
                </a:solidFill>
                <a:latin typeface="Calibri" pitchFamily="34" charset="0"/>
                <a:ea typeface="Calibri" pitchFamily="34" charset="-122"/>
                <a:cs typeface="Calibri" pitchFamily="34" charset="-120"/>
              </a:rPr>
              <a:t>✓</a:t>
            </a:r>
            <a:endParaRPr lang="es-ES_tradnl" sz="1000" noProof="0"/>
          </a:p>
        </p:txBody>
      </p:sp>
      <p:sp>
        <p:nvSpPr>
          <p:cNvPr id="35" name="Text 31">
            <a:extLst>
              <a:ext uri="{FF2B5EF4-FFF2-40B4-BE49-F238E27FC236}">
                <a16:creationId xmlns:a16="http://schemas.microsoft.com/office/drawing/2014/main" id="{0096DDC6-A62F-2097-A8E0-93E4CD85E582}"/>
              </a:ext>
            </a:extLst>
          </p:cNvPr>
          <p:cNvSpPr/>
          <p:nvPr/>
        </p:nvSpPr>
        <p:spPr>
          <a:xfrm>
            <a:off x="5010912" y="235000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Sigo siempre el balón, ahí es donde hay mayor posibilidad de que pasen cosas.</a:t>
            </a:r>
            <a:endParaRPr lang="es-ES_tradnl" sz="1100" noProof="0"/>
          </a:p>
        </p:txBody>
      </p:sp>
      <p:sp>
        <p:nvSpPr>
          <p:cNvPr id="36" name="Shape 32">
            <a:extLst>
              <a:ext uri="{FF2B5EF4-FFF2-40B4-BE49-F238E27FC236}">
                <a16:creationId xmlns:a16="http://schemas.microsoft.com/office/drawing/2014/main" id="{4B94D18A-786F-8C0A-51C9-45F18EE3E1E9}"/>
              </a:ext>
            </a:extLst>
          </p:cNvPr>
          <p:cNvSpPr/>
          <p:nvPr/>
        </p:nvSpPr>
        <p:spPr>
          <a:xfrm>
            <a:off x="4736592" y="2898648"/>
            <a:ext cx="201168" cy="201168"/>
          </a:xfrm>
          <a:prstGeom prst="rect">
            <a:avLst/>
          </a:prstGeom>
          <a:solidFill>
            <a:srgbClr val="1A1A1A"/>
          </a:solidFill>
          <a:ln w="12700">
            <a:solidFill>
              <a:srgbClr val="333333"/>
            </a:solidFill>
            <a:prstDash val="solid"/>
          </a:ln>
        </p:spPr>
        <p:txBody>
          <a:bodyPr/>
          <a:lstStyle/>
          <a:p>
            <a:endParaRPr lang="es-ES_tradnl" noProof="0"/>
          </a:p>
        </p:txBody>
      </p:sp>
      <p:sp>
        <p:nvSpPr>
          <p:cNvPr id="37" name="Text 33">
            <a:extLst>
              <a:ext uri="{FF2B5EF4-FFF2-40B4-BE49-F238E27FC236}">
                <a16:creationId xmlns:a16="http://schemas.microsoft.com/office/drawing/2014/main" id="{74C19F6F-C506-FF77-9FD8-8F8C4AB76306}"/>
              </a:ext>
            </a:extLst>
          </p:cNvPr>
          <p:cNvSpPr/>
          <p:nvPr/>
        </p:nvSpPr>
        <p:spPr>
          <a:xfrm>
            <a:off x="4736592" y="2898648"/>
            <a:ext cx="201168" cy="201168"/>
          </a:xfrm>
          <a:prstGeom prst="rect">
            <a:avLst/>
          </a:prstGeom>
          <a:noFill/>
          <a:ln/>
        </p:spPr>
        <p:txBody>
          <a:bodyPr wrap="square" lIns="0" tIns="0" rIns="0" bIns="0" rtlCol="0" anchor="ctr"/>
          <a:lstStyle/>
          <a:p>
            <a:pPr marL="0" indent="0" algn="ctr">
              <a:buNone/>
            </a:pPr>
            <a:r>
              <a:rPr lang="es-ES_tradnl" sz="1000" noProof="0">
                <a:solidFill>
                  <a:srgbClr val="C9A84C"/>
                </a:solidFill>
                <a:latin typeface="Calibri" pitchFamily="34" charset="0"/>
                <a:ea typeface="Calibri" pitchFamily="34" charset="-122"/>
                <a:cs typeface="Calibri" pitchFamily="34" charset="-120"/>
              </a:rPr>
              <a:t>✓</a:t>
            </a:r>
            <a:endParaRPr lang="es-ES_tradnl" sz="1000" noProof="0"/>
          </a:p>
        </p:txBody>
      </p:sp>
      <p:sp>
        <p:nvSpPr>
          <p:cNvPr id="38" name="Text 34">
            <a:extLst>
              <a:ext uri="{FF2B5EF4-FFF2-40B4-BE49-F238E27FC236}">
                <a16:creationId xmlns:a16="http://schemas.microsoft.com/office/drawing/2014/main" id="{1C632D5C-9E46-C8B9-A624-63F65B2E5EF4}"/>
              </a:ext>
            </a:extLst>
          </p:cNvPr>
          <p:cNvSpPr/>
          <p:nvPr/>
        </p:nvSpPr>
        <p:spPr>
          <a:xfrm>
            <a:off x="5010912" y="289864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Lo primero es ayudar al árbitro y si tengo que dejar de hacer mi parte para ello lo hago.</a:t>
            </a:r>
            <a:endParaRPr lang="es-ES_tradnl" sz="1100" noProof="0"/>
          </a:p>
        </p:txBody>
      </p:sp>
      <p:sp>
        <p:nvSpPr>
          <p:cNvPr id="39" name="Shape 35">
            <a:extLst>
              <a:ext uri="{FF2B5EF4-FFF2-40B4-BE49-F238E27FC236}">
                <a16:creationId xmlns:a16="http://schemas.microsoft.com/office/drawing/2014/main" id="{74527B47-5F6C-3D0C-BD05-7784B2258A65}"/>
              </a:ext>
            </a:extLst>
          </p:cNvPr>
          <p:cNvSpPr/>
          <p:nvPr/>
        </p:nvSpPr>
        <p:spPr>
          <a:xfrm>
            <a:off x="4736592" y="3447288"/>
            <a:ext cx="201168" cy="201168"/>
          </a:xfrm>
          <a:prstGeom prst="rect">
            <a:avLst/>
          </a:prstGeom>
          <a:solidFill>
            <a:srgbClr val="1A1A1A"/>
          </a:solidFill>
          <a:ln w="12700">
            <a:solidFill>
              <a:srgbClr val="333333"/>
            </a:solidFill>
            <a:prstDash val="solid"/>
          </a:ln>
        </p:spPr>
        <p:txBody>
          <a:bodyPr/>
          <a:lstStyle/>
          <a:p>
            <a:endParaRPr lang="es-ES_tradnl" noProof="0"/>
          </a:p>
        </p:txBody>
      </p:sp>
      <p:sp>
        <p:nvSpPr>
          <p:cNvPr id="40" name="Text 36">
            <a:extLst>
              <a:ext uri="{FF2B5EF4-FFF2-40B4-BE49-F238E27FC236}">
                <a16:creationId xmlns:a16="http://schemas.microsoft.com/office/drawing/2014/main" id="{758EDB15-FB3F-4DA3-7BBD-7314F7876534}"/>
              </a:ext>
            </a:extLst>
          </p:cNvPr>
          <p:cNvSpPr/>
          <p:nvPr/>
        </p:nvSpPr>
        <p:spPr>
          <a:xfrm>
            <a:off x="4736592" y="3447288"/>
            <a:ext cx="201168" cy="201168"/>
          </a:xfrm>
          <a:prstGeom prst="rect">
            <a:avLst/>
          </a:prstGeom>
          <a:noFill/>
          <a:ln/>
        </p:spPr>
        <p:txBody>
          <a:bodyPr wrap="square" lIns="0" tIns="0" rIns="0" bIns="0" rtlCol="0" anchor="ctr"/>
          <a:lstStyle/>
          <a:p>
            <a:pPr marL="0" indent="0" algn="ctr">
              <a:buNone/>
            </a:pPr>
            <a:r>
              <a:rPr lang="es-ES_tradnl" sz="1000" noProof="0">
                <a:solidFill>
                  <a:srgbClr val="C9A84C"/>
                </a:solidFill>
                <a:latin typeface="Calibri" pitchFamily="34" charset="0"/>
                <a:ea typeface="Calibri" pitchFamily="34" charset="-122"/>
                <a:cs typeface="Calibri" pitchFamily="34" charset="-120"/>
              </a:rPr>
              <a:t>✓</a:t>
            </a:r>
            <a:endParaRPr lang="es-ES_tradnl" sz="1000" noProof="0"/>
          </a:p>
        </p:txBody>
      </p:sp>
      <p:sp>
        <p:nvSpPr>
          <p:cNvPr id="41" name="Text 37">
            <a:extLst>
              <a:ext uri="{FF2B5EF4-FFF2-40B4-BE49-F238E27FC236}">
                <a16:creationId xmlns:a16="http://schemas.microsoft.com/office/drawing/2014/main" id="{2D06518B-F614-E0AD-7F18-2F374A7F0379}"/>
              </a:ext>
            </a:extLst>
          </p:cNvPr>
          <p:cNvSpPr/>
          <p:nvPr/>
        </p:nvSpPr>
        <p:spPr>
          <a:xfrm>
            <a:off x="5010912" y="3447288"/>
            <a:ext cx="3465576" cy="274320"/>
          </a:xfrm>
          <a:prstGeom prst="rect">
            <a:avLst/>
          </a:prstGeom>
          <a:noFill/>
          <a:ln/>
        </p:spPr>
        <p:txBody>
          <a:bodyPr wrap="square" lIns="0" tIns="0" rIns="0" bIns="0" rtlCol="0" anchor="ctr"/>
          <a:lstStyle/>
          <a:p>
            <a:pPr marL="0" indent="0">
              <a:buNone/>
            </a:pPr>
            <a:r>
              <a:rPr lang="es-ES_tradnl" sz="1100" noProof="0">
                <a:solidFill>
                  <a:srgbClr val="1A1A1A"/>
                </a:solidFill>
                <a:latin typeface="Calibri" pitchFamily="34" charset="0"/>
                <a:ea typeface="Calibri" pitchFamily="34" charset="-122"/>
                <a:cs typeface="Calibri" pitchFamily="34" charset="-120"/>
              </a:rPr>
              <a:t>A mi no me tose nadie, hago lo que tenga que hacer para que lo sepan.</a:t>
            </a:r>
            <a:endParaRPr lang="es-ES_tradnl" sz="1100" noProof="0"/>
          </a:p>
        </p:txBody>
      </p:sp>
      <p:pic>
        <p:nvPicPr>
          <p:cNvPr id="42" name="Copied Picture 42">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3582045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A2E81-B3CE-C5B8-1E8A-A5D34B9B1A8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7B3918D-8139-4DFA-7F10-3487F35384FB}"/>
              </a:ext>
            </a:extLst>
          </p:cNvPr>
          <p:cNvPicPr>
            <a:picLocks noChangeAspect="1"/>
          </p:cNvPicPr>
          <p:nvPr/>
        </p:nvPicPr>
        <p:blipFill>
          <a:blip r:embed="rId3"/>
          <a:srcRect/>
          <a:stretch/>
        </p:blipFill>
        <p:spPr>
          <a:xfrm>
            <a:off x="0" y="0"/>
            <a:ext cx="9144000" cy="5143500"/>
          </a:xfrm>
          <a:prstGeom prst="rect">
            <a:avLst/>
          </a:prstGeom>
        </p:spPr>
      </p:pic>
      <p:sp>
        <p:nvSpPr>
          <p:cNvPr id="3" name="Shape 0">
            <a:extLst>
              <a:ext uri="{FF2B5EF4-FFF2-40B4-BE49-F238E27FC236}">
                <a16:creationId xmlns:a16="http://schemas.microsoft.com/office/drawing/2014/main" id="{500F9CF2-8AAF-677A-CC30-630FAFBA3DD0}"/>
              </a:ext>
            </a:extLst>
          </p:cNvPr>
          <p:cNvSpPr/>
          <p:nvPr/>
        </p:nvSpPr>
        <p:spPr>
          <a:xfrm>
            <a:off x="0" y="0"/>
            <a:ext cx="9144000" cy="5143500"/>
          </a:xfrm>
          <a:prstGeom prst="rect">
            <a:avLst/>
          </a:prstGeom>
          <a:solidFill>
            <a:srgbClr val="000000">
              <a:alpha val="70000"/>
            </a:srgbClr>
          </a:solidFill>
          <a:ln/>
        </p:spPr>
        <p:txBody>
          <a:bodyPr/>
          <a:lstStyle/>
          <a:p>
            <a:endParaRPr lang="es-ES_tradnl" noProof="0"/>
          </a:p>
        </p:txBody>
      </p:sp>
      <p:sp>
        <p:nvSpPr>
          <p:cNvPr id="4" name="Shape 1">
            <a:extLst>
              <a:ext uri="{FF2B5EF4-FFF2-40B4-BE49-F238E27FC236}">
                <a16:creationId xmlns:a16="http://schemas.microsoft.com/office/drawing/2014/main" id="{175601EB-9312-E68F-CB07-1EA3E19E50FB}"/>
              </a:ext>
            </a:extLst>
          </p:cNvPr>
          <p:cNvSpPr/>
          <p:nvPr/>
        </p:nvSpPr>
        <p:spPr>
          <a:xfrm>
            <a:off x="0" y="0"/>
            <a:ext cx="9144000" cy="548640"/>
          </a:xfrm>
          <a:prstGeom prst="rect">
            <a:avLst/>
          </a:prstGeom>
          <a:solidFill>
            <a:srgbClr val="000000"/>
          </a:solidFill>
          <a:ln/>
        </p:spPr>
        <p:txBody>
          <a:bodyPr/>
          <a:lstStyle/>
          <a:p>
            <a:endParaRPr lang="es-ES_tradnl" noProof="0"/>
          </a:p>
        </p:txBody>
      </p:sp>
      <p:sp>
        <p:nvSpPr>
          <p:cNvPr id="5" name="Shape 2">
            <a:extLst>
              <a:ext uri="{FF2B5EF4-FFF2-40B4-BE49-F238E27FC236}">
                <a16:creationId xmlns:a16="http://schemas.microsoft.com/office/drawing/2014/main" id="{A02D4855-DAB0-0448-C72F-9A0BE032BDB9}"/>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a:extLst>
              <a:ext uri="{FF2B5EF4-FFF2-40B4-BE49-F238E27FC236}">
                <a16:creationId xmlns:a16="http://schemas.microsoft.com/office/drawing/2014/main" id="{6E4E659A-6232-FB8D-E6B1-15EB208B5F3B}"/>
              </a:ext>
            </a:extLst>
          </p:cNvPr>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a:extLst>
              <a:ext uri="{FF2B5EF4-FFF2-40B4-BE49-F238E27FC236}">
                <a16:creationId xmlns:a16="http://schemas.microsoft.com/office/drawing/2014/main" id="{DB7C4F32-F053-50B0-297A-BA6A9CC152BA}"/>
              </a:ext>
            </a:extLst>
          </p:cNvPr>
          <p:cNvPicPr>
            <a:picLocks noChangeAspect="1"/>
          </p:cNvPicPr>
          <p:nvPr/>
        </p:nvPicPr>
        <p:blipFill>
          <a:blip r:embed="rId5"/>
          <a:stretch>
            <a:fillRect/>
          </a:stretch>
        </p:blipFill>
        <p:spPr>
          <a:xfrm>
            <a:off x="8631936" y="73152"/>
            <a:ext cx="402336" cy="402336"/>
          </a:xfrm>
          <a:prstGeom prst="rect">
            <a:avLst/>
          </a:prstGeom>
        </p:spPr>
      </p:pic>
      <p:sp>
        <p:nvSpPr>
          <p:cNvPr id="8" name="Shape 3">
            <a:extLst>
              <a:ext uri="{FF2B5EF4-FFF2-40B4-BE49-F238E27FC236}">
                <a16:creationId xmlns:a16="http://schemas.microsoft.com/office/drawing/2014/main" id="{1276AEAF-0B31-C723-48BA-CEA9A0F3CA84}"/>
              </a:ext>
            </a:extLst>
          </p:cNvPr>
          <p:cNvSpPr/>
          <p:nvPr/>
        </p:nvSpPr>
        <p:spPr>
          <a:xfrm>
            <a:off x="0" y="2023110"/>
            <a:ext cx="91440" cy="1097280"/>
          </a:xfrm>
          <a:prstGeom prst="rect">
            <a:avLst/>
          </a:prstGeom>
          <a:solidFill>
            <a:srgbClr val="C9A84C"/>
          </a:solidFill>
          <a:ln/>
        </p:spPr>
        <p:txBody>
          <a:bodyPr/>
          <a:lstStyle/>
          <a:p>
            <a:endParaRPr lang="es-ES_tradnl" noProof="0"/>
          </a:p>
        </p:txBody>
      </p:sp>
      <p:sp>
        <p:nvSpPr>
          <p:cNvPr id="9" name="Text 4">
            <a:extLst>
              <a:ext uri="{FF2B5EF4-FFF2-40B4-BE49-F238E27FC236}">
                <a16:creationId xmlns:a16="http://schemas.microsoft.com/office/drawing/2014/main" id="{0CD3E793-D456-F652-C182-3BB8E82928FE}"/>
              </a:ext>
            </a:extLst>
          </p:cNvPr>
          <p:cNvSpPr/>
          <p:nvPr/>
        </p:nvSpPr>
        <p:spPr>
          <a:xfrm>
            <a:off x="228600" y="1913382"/>
            <a:ext cx="914400" cy="475488"/>
          </a:xfrm>
          <a:prstGeom prst="rect">
            <a:avLst/>
          </a:prstGeom>
          <a:noFill/>
          <a:ln/>
        </p:spPr>
        <p:txBody>
          <a:bodyPr wrap="square" lIns="0" tIns="0" rIns="0" bIns="0" rtlCol="0" anchor="ctr"/>
          <a:lstStyle/>
          <a:p>
            <a:pPr marL="0" indent="0" algn="l">
              <a:buNone/>
            </a:pPr>
            <a:r>
              <a:rPr lang="es-ES_tradnl" sz="3600" b="1" noProof="0">
                <a:solidFill>
                  <a:srgbClr val="C9A84C"/>
                </a:solidFill>
                <a:latin typeface="Calibri" pitchFamily="34" charset="0"/>
                <a:ea typeface="Calibri" pitchFamily="34" charset="-122"/>
                <a:cs typeface="Calibri" pitchFamily="34" charset="-120"/>
              </a:rPr>
              <a:t>02</a:t>
            </a:r>
            <a:endParaRPr lang="es-ES_tradnl" sz="3600" noProof="0"/>
          </a:p>
        </p:txBody>
      </p:sp>
      <p:sp>
        <p:nvSpPr>
          <p:cNvPr id="10" name="Text 5">
            <a:extLst>
              <a:ext uri="{FF2B5EF4-FFF2-40B4-BE49-F238E27FC236}">
                <a16:creationId xmlns:a16="http://schemas.microsoft.com/office/drawing/2014/main" id="{0CE31307-EBD7-9B42-B927-4D74D0E8B8E4}"/>
              </a:ext>
            </a:extLst>
          </p:cNvPr>
          <p:cNvSpPr/>
          <p:nvPr/>
        </p:nvSpPr>
        <p:spPr>
          <a:xfrm>
            <a:off x="228600" y="2370582"/>
            <a:ext cx="8229600" cy="658368"/>
          </a:xfrm>
          <a:prstGeom prst="rect">
            <a:avLst/>
          </a:prstGeom>
          <a:noFill/>
          <a:ln/>
        </p:spPr>
        <p:txBody>
          <a:bodyPr wrap="square" lIns="0" tIns="0" rIns="0" bIns="0" rtlCol="0" anchor="ctr"/>
          <a:lstStyle/>
          <a:p>
            <a:pPr marL="0" indent="0" algn="l">
              <a:buNone/>
            </a:pPr>
            <a:r>
              <a:rPr lang="es-ES_tradnl" sz="3600" b="1" noProof="0">
                <a:solidFill>
                  <a:srgbClr val="FFFFFF"/>
                </a:solidFill>
                <a:latin typeface="Calibri" pitchFamily="34" charset="0"/>
                <a:ea typeface="Calibri" pitchFamily="34" charset="-122"/>
                <a:cs typeface="Calibri" pitchFamily="34" charset="-120"/>
              </a:rPr>
              <a:t>TAREAS PREVIAS AL PARTIDO</a:t>
            </a:r>
            <a:endParaRPr lang="es-ES_tradnl" sz="3600" noProof="0"/>
          </a:p>
        </p:txBody>
      </p:sp>
      <p:sp>
        <p:nvSpPr>
          <p:cNvPr id="11" name="Text 6">
            <a:extLst>
              <a:ext uri="{FF2B5EF4-FFF2-40B4-BE49-F238E27FC236}">
                <a16:creationId xmlns:a16="http://schemas.microsoft.com/office/drawing/2014/main" id="{486C01F3-6C60-225C-79AE-EED5AF05EFE3}"/>
              </a:ext>
            </a:extLst>
          </p:cNvPr>
          <p:cNvSpPr/>
          <p:nvPr/>
        </p:nvSpPr>
        <p:spPr>
          <a:xfrm>
            <a:off x="228600" y="3074670"/>
            <a:ext cx="6400800" cy="320040"/>
          </a:xfrm>
          <a:prstGeom prst="rect">
            <a:avLst/>
          </a:prstGeom>
          <a:noFill/>
          <a:ln/>
        </p:spPr>
        <p:txBody>
          <a:bodyPr wrap="square" lIns="0" tIns="0" rIns="0" bIns="0" rtlCol="0" anchor="ctr"/>
          <a:lstStyle/>
          <a:p>
            <a:r>
              <a:rPr lang="es-ES_tradnl" sz="1200">
                <a:solidFill>
                  <a:srgbClr val="9E9E9E"/>
                </a:solidFill>
                <a:latin typeface="Calibri" pitchFamily="34" charset="0"/>
                <a:cs typeface="Calibri" pitchFamily="34" charset="-120"/>
              </a:rPr>
              <a:t>¿Qué tengo que hacer y como?</a:t>
            </a:r>
            <a:endParaRPr lang="es-ES_tradnl" sz="1200"/>
          </a:p>
        </p:txBody>
      </p:sp>
      <p:sp>
        <p:nvSpPr>
          <p:cNvPr id="12" name="Shape 7">
            <a:extLst>
              <a:ext uri="{FF2B5EF4-FFF2-40B4-BE49-F238E27FC236}">
                <a16:creationId xmlns:a16="http://schemas.microsoft.com/office/drawing/2014/main" id="{7C5CAEC0-1473-E67B-3CAD-85F9CF0DA6AA}"/>
              </a:ext>
            </a:extLst>
          </p:cNvPr>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a:extLst>
              <a:ext uri="{FF2B5EF4-FFF2-40B4-BE49-F238E27FC236}">
                <a16:creationId xmlns:a16="http://schemas.microsoft.com/office/drawing/2014/main" id="{16E43A42-3664-ABD1-C673-AB1E222D8D31}"/>
              </a:ext>
            </a:extLst>
          </p:cNvPr>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a:extLst>
              <a:ext uri="{FF2B5EF4-FFF2-40B4-BE49-F238E27FC236}">
                <a16:creationId xmlns:a16="http://schemas.microsoft.com/office/drawing/2014/main" id="{0428395F-25D3-9A5A-E539-C5804D62263A}"/>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5" name="Text 10">
            <a:extLst>
              <a:ext uri="{FF2B5EF4-FFF2-40B4-BE49-F238E27FC236}">
                <a16:creationId xmlns:a16="http://schemas.microsoft.com/office/drawing/2014/main" id="{6FCC7336-4678-A6A6-A978-052CC1BAF4A3}"/>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3244939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253A8-4C56-7632-C4B9-82631A0C0D1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200BC23-2246-2F27-8F77-5087BBA97C7E}"/>
              </a:ext>
            </a:extLst>
          </p:cNvPr>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a:extLst>
              <a:ext uri="{FF2B5EF4-FFF2-40B4-BE49-F238E27FC236}">
                <a16:creationId xmlns:a16="http://schemas.microsoft.com/office/drawing/2014/main" id="{2D7F8789-EA78-2EA9-C648-B490939CD311}"/>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a:extLst>
              <a:ext uri="{FF2B5EF4-FFF2-40B4-BE49-F238E27FC236}">
                <a16:creationId xmlns:a16="http://schemas.microsoft.com/office/drawing/2014/main" id="{96D67A0D-94FE-FC6D-AB39-B7C17BB00452}"/>
              </a:ext>
            </a:extLst>
          </p:cNvPr>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a:extLst>
              <a:ext uri="{FF2B5EF4-FFF2-40B4-BE49-F238E27FC236}">
                <a16:creationId xmlns:a16="http://schemas.microsoft.com/office/drawing/2014/main" id="{77830F07-A550-ED82-F609-B4CF5962B138}"/>
              </a:ext>
            </a:extLst>
          </p:cNvPr>
          <p:cNvPicPr>
            <a:picLocks noChangeAspect="1"/>
          </p:cNvPicPr>
          <p:nvPr/>
        </p:nvPicPr>
        <p:blipFill>
          <a:blip r:embed="rId4"/>
          <a:stretch>
            <a:fillRect/>
          </a:stretch>
        </p:blipFill>
        <p:spPr>
          <a:xfrm>
            <a:off x="8631936" y="73152"/>
            <a:ext cx="402336" cy="402336"/>
          </a:xfrm>
          <a:prstGeom prst="rect">
            <a:avLst/>
          </a:prstGeom>
        </p:spPr>
      </p:pic>
      <p:sp>
        <p:nvSpPr>
          <p:cNvPr id="6" name="Text 2">
            <a:extLst>
              <a:ext uri="{FF2B5EF4-FFF2-40B4-BE49-F238E27FC236}">
                <a16:creationId xmlns:a16="http://schemas.microsoft.com/office/drawing/2014/main" id="{B1FB3DC2-C204-998E-23DF-CB1A9E30EAC1}"/>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COMPORTAMIENTO</a:t>
            </a:r>
            <a:endParaRPr lang="es-ES_tradnl" sz="1400" noProof="0"/>
          </a:p>
        </p:txBody>
      </p:sp>
      <p:sp>
        <p:nvSpPr>
          <p:cNvPr id="7" name="Shape 3">
            <a:extLst>
              <a:ext uri="{FF2B5EF4-FFF2-40B4-BE49-F238E27FC236}">
                <a16:creationId xmlns:a16="http://schemas.microsoft.com/office/drawing/2014/main" id="{B27D16E9-F382-5204-85B0-532A92CB9CE4}"/>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a:extLst>
              <a:ext uri="{FF2B5EF4-FFF2-40B4-BE49-F238E27FC236}">
                <a16:creationId xmlns:a16="http://schemas.microsoft.com/office/drawing/2014/main" id="{D07ADC31-CE37-6A52-9830-EEC711E41C83}"/>
              </a:ext>
            </a:extLst>
          </p:cNvPr>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a:extLst>
              <a:ext uri="{FF2B5EF4-FFF2-40B4-BE49-F238E27FC236}">
                <a16:creationId xmlns:a16="http://schemas.microsoft.com/office/drawing/2014/main" id="{20BFF2E9-3117-4DA1-7F12-3EEC51B08E69}"/>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a:extLst>
              <a:ext uri="{FF2B5EF4-FFF2-40B4-BE49-F238E27FC236}">
                <a16:creationId xmlns:a16="http://schemas.microsoft.com/office/drawing/2014/main" id="{28073F51-A932-57E2-9CC4-3305EE112272}"/>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1" name="Text 7">
            <a:extLst>
              <a:ext uri="{FF2B5EF4-FFF2-40B4-BE49-F238E27FC236}">
                <a16:creationId xmlns:a16="http://schemas.microsoft.com/office/drawing/2014/main" id="{A0DFB474-FA46-7FD9-A553-D0D0470D4B75}"/>
              </a:ext>
            </a:extLst>
          </p:cNvPr>
          <p:cNvSpPr/>
          <p:nvPr/>
        </p:nvSpPr>
        <p:spPr>
          <a:xfrm>
            <a:off x="365760" y="749808"/>
            <a:ext cx="8412480" cy="384048"/>
          </a:xfrm>
          <a:prstGeom prst="rect">
            <a:avLst/>
          </a:prstGeom>
          <a:noFill/>
          <a:ln/>
        </p:spPr>
        <p:txBody>
          <a:bodyPr wrap="square" lIns="0" tIns="0" rIns="0" bIns="0" rtlCol="0" anchor="ctr"/>
          <a:lstStyle/>
          <a:p>
            <a:pPr marL="0" indent="0">
              <a:buNone/>
            </a:pPr>
            <a:r>
              <a:rPr lang="es-ES_tradnl" sz="2000" b="1" noProof="0">
                <a:solidFill>
                  <a:srgbClr val="1A1A1A"/>
                </a:solidFill>
                <a:latin typeface="Calibri" pitchFamily="34" charset="0"/>
                <a:ea typeface="Calibri" pitchFamily="34" charset="-122"/>
                <a:cs typeface="Calibri" pitchFamily="34" charset="-120"/>
              </a:rPr>
              <a:t>Timeline</a:t>
            </a:r>
            <a:endParaRPr lang="es-ES_tradnl" sz="2000" noProof="0"/>
          </a:p>
        </p:txBody>
      </p:sp>
      <p:sp>
        <p:nvSpPr>
          <p:cNvPr id="12" name="Shape 8">
            <a:extLst>
              <a:ext uri="{FF2B5EF4-FFF2-40B4-BE49-F238E27FC236}">
                <a16:creationId xmlns:a16="http://schemas.microsoft.com/office/drawing/2014/main" id="{12A541C4-30AD-8BCD-6E72-104DA18D723C}"/>
              </a:ext>
            </a:extLst>
          </p:cNvPr>
          <p:cNvSpPr/>
          <p:nvPr/>
        </p:nvSpPr>
        <p:spPr>
          <a:xfrm>
            <a:off x="914400" y="2075688"/>
            <a:ext cx="7406640" cy="0"/>
          </a:xfrm>
          <a:prstGeom prst="line">
            <a:avLst/>
          </a:prstGeom>
          <a:noFill/>
          <a:ln w="25400">
            <a:solidFill>
              <a:srgbClr val="E5E5E5"/>
            </a:solidFill>
            <a:prstDash val="solid"/>
          </a:ln>
        </p:spPr>
        <p:txBody>
          <a:bodyPr/>
          <a:lstStyle/>
          <a:p>
            <a:endParaRPr lang="es-ES_tradnl" noProof="0"/>
          </a:p>
        </p:txBody>
      </p:sp>
      <p:sp>
        <p:nvSpPr>
          <p:cNvPr id="13" name="Shape 9">
            <a:extLst>
              <a:ext uri="{FF2B5EF4-FFF2-40B4-BE49-F238E27FC236}">
                <a16:creationId xmlns:a16="http://schemas.microsoft.com/office/drawing/2014/main" id="{FE38E9B8-3575-A496-2E4E-BC52227BBDFF}"/>
              </a:ext>
            </a:extLst>
          </p:cNvPr>
          <p:cNvSpPr/>
          <p:nvPr/>
        </p:nvSpPr>
        <p:spPr>
          <a:xfrm>
            <a:off x="731520" y="1892808"/>
            <a:ext cx="365760" cy="365760"/>
          </a:xfrm>
          <a:prstGeom prst="ellipse">
            <a:avLst/>
          </a:prstGeom>
          <a:solidFill>
            <a:srgbClr val="C8102E"/>
          </a:solidFill>
          <a:ln w="19050">
            <a:solidFill>
              <a:srgbClr val="FFFFFF"/>
            </a:solidFill>
            <a:prstDash val="solid"/>
          </a:ln>
        </p:spPr>
        <p:txBody>
          <a:bodyPr/>
          <a:lstStyle/>
          <a:p>
            <a:endParaRPr lang="es-ES_tradnl" noProof="0"/>
          </a:p>
        </p:txBody>
      </p:sp>
      <p:sp>
        <p:nvSpPr>
          <p:cNvPr id="14" name="Text 10">
            <a:extLst>
              <a:ext uri="{FF2B5EF4-FFF2-40B4-BE49-F238E27FC236}">
                <a16:creationId xmlns:a16="http://schemas.microsoft.com/office/drawing/2014/main" id="{394CA141-38EC-31BB-E3BA-99C75C90C009}"/>
              </a:ext>
            </a:extLst>
          </p:cNvPr>
          <p:cNvSpPr/>
          <p:nvPr/>
        </p:nvSpPr>
        <p:spPr>
          <a:xfrm>
            <a:off x="411480" y="1453896"/>
            <a:ext cx="1005840" cy="274320"/>
          </a:xfrm>
          <a:prstGeom prst="rect">
            <a:avLst/>
          </a:prstGeom>
          <a:noFill/>
          <a:ln/>
        </p:spPr>
        <p:txBody>
          <a:bodyPr wrap="square" lIns="0" tIns="0" rIns="0" bIns="0" rtlCol="0" anchor="ctr"/>
          <a:lstStyle/>
          <a:p>
            <a:pPr marL="0" indent="0" algn="ctr">
              <a:buNone/>
            </a:pPr>
            <a:r>
              <a:rPr lang="es-ES_tradnl" sz="900" b="1" noProof="0">
                <a:solidFill>
                  <a:srgbClr val="C8102E"/>
                </a:solidFill>
                <a:latin typeface="Calibri" pitchFamily="34" charset="0"/>
                <a:ea typeface="Calibri" pitchFamily="34" charset="-122"/>
                <a:cs typeface="Calibri" pitchFamily="34" charset="-120"/>
              </a:rPr>
              <a:t>Hito 1</a:t>
            </a:r>
            <a:endParaRPr lang="es-ES_tradnl" sz="900" noProof="0"/>
          </a:p>
        </p:txBody>
      </p:sp>
      <p:sp>
        <p:nvSpPr>
          <p:cNvPr id="15" name="Text 11">
            <a:extLst>
              <a:ext uri="{FF2B5EF4-FFF2-40B4-BE49-F238E27FC236}">
                <a16:creationId xmlns:a16="http://schemas.microsoft.com/office/drawing/2014/main" id="{CB47496C-F772-6F52-FE71-18B083D1DF68}"/>
              </a:ext>
            </a:extLst>
          </p:cNvPr>
          <p:cNvSpPr/>
          <p:nvPr/>
        </p:nvSpPr>
        <p:spPr>
          <a:xfrm>
            <a:off x="320040" y="1207008"/>
            <a:ext cx="1188720" cy="256032"/>
          </a:xfrm>
          <a:prstGeom prst="rect">
            <a:avLst/>
          </a:prstGeom>
          <a:noFill/>
          <a:ln/>
        </p:spPr>
        <p:txBody>
          <a:bodyPr wrap="square" lIns="0" tIns="0" rIns="0" bIns="0" rtlCol="0" anchor="ctr"/>
          <a:lstStyle/>
          <a:p>
            <a:pPr marL="0" indent="0" algn="ctr">
              <a:buNone/>
            </a:pPr>
            <a:endParaRPr lang="es-ES_tradnl" sz="850" noProof="0"/>
          </a:p>
        </p:txBody>
      </p:sp>
      <p:sp>
        <p:nvSpPr>
          <p:cNvPr id="16" name="Text 12">
            <a:extLst>
              <a:ext uri="{FF2B5EF4-FFF2-40B4-BE49-F238E27FC236}">
                <a16:creationId xmlns:a16="http://schemas.microsoft.com/office/drawing/2014/main" id="{E8E21B8F-D00D-FF08-87F4-752CA0E1AF1E}"/>
              </a:ext>
            </a:extLst>
          </p:cNvPr>
          <p:cNvSpPr/>
          <p:nvPr/>
        </p:nvSpPr>
        <p:spPr>
          <a:xfrm>
            <a:off x="228600" y="2350008"/>
            <a:ext cx="1371600" cy="274320"/>
          </a:xfrm>
          <a:prstGeom prst="rect">
            <a:avLst/>
          </a:prstGeom>
          <a:noFill/>
          <a:ln/>
        </p:spPr>
        <p:txBody>
          <a:bodyPr wrap="square" lIns="0" tIns="0" rIns="0" bIns="0" rtlCol="0" anchor="ctr"/>
          <a:lstStyle/>
          <a:p>
            <a:pPr marL="0" indent="0" algn="ctr">
              <a:buNone/>
            </a:pPr>
            <a:r>
              <a:rPr lang="es-ES_tradnl" sz="1100" b="1" noProof="0">
                <a:solidFill>
                  <a:srgbClr val="1A1A1A"/>
                </a:solidFill>
                <a:latin typeface="Calibri" pitchFamily="34" charset="0"/>
                <a:ea typeface="Calibri" pitchFamily="34" charset="-122"/>
                <a:cs typeface="Calibri" pitchFamily="34" charset="-120"/>
              </a:rPr>
              <a:t>Recepción del nombramiento</a:t>
            </a:r>
            <a:endParaRPr lang="es-ES_tradnl" sz="1100" noProof="0"/>
          </a:p>
        </p:txBody>
      </p:sp>
      <p:sp>
        <p:nvSpPr>
          <p:cNvPr id="17" name="Text 13">
            <a:extLst>
              <a:ext uri="{FF2B5EF4-FFF2-40B4-BE49-F238E27FC236}">
                <a16:creationId xmlns:a16="http://schemas.microsoft.com/office/drawing/2014/main" id="{CA6B5E3F-35DE-9E83-03D3-6172A3927627}"/>
              </a:ext>
            </a:extLst>
          </p:cNvPr>
          <p:cNvSpPr/>
          <p:nvPr/>
        </p:nvSpPr>
        <p:spPr>
          <a:xfrm>
            <a:off x="137160" y="2642616"/>
            <a:ext cx="1554480" cy="502920"/>
          </a:xfrm>
          <a:prstGeom prst="rect">
            <a:avLst/>
          </a:prstGeom>
          <a:noFill/>
          <a:ln/>
        </p:spPr>
        <p:txBody>
          <a:bodyPr wrap="square" lIns="0" tIns="0" rIns="0" bIns="0" rtlCol="0" anchor="ctr"/>
          <a:lstStyle/>
          <a:p>
            <a:pPr marL="0" indent="0" algn="ctr">
              <a:buNone/>
            </a:pPr>
            <a:r>
              <a:rPr lang="es-ES_tradnl" sz="850" noProof="0">
                <a:solidFill>
                  <a:srgbClr val="9E9E9E"/>
                </a:solidFill>
                <a:latin typeface="Calibri" pitchFamily="34" charset="0"/>
                <a:ea typeface="Calibri" pitchFamily="34" charset="-122"/>
                <a:cs typeface="Calibri" pitchFamily="34" charset="-120"/>
              </a:rPr>
              <a:t>Confirmo el partido.</a:t>
            </a:r>
            <a:endParaRPr lang="es-ES_tradnl" sz="850" noProof="0"/>
          </a:p>
        </p:txBody>
      </p:sp>
      <p:sp>
        <p:nvSpPr>
          <p:cNvPr id="18" name="Shape 14">
            <a:extLst>
              <a:ext uri="{FF2B5EF4-FFF2-40B4-BE49-F238E27FC236}">
                <a16:creationId xmlns:a16="http://schemas.microsoft.com/office/drawing/2014/main" id="{32A56495-A317-39D2-724F-1CF2B4ACA10A}"/>
              </a:ext>
            </a:extLst>
          </p:cNvPr>
          <p:cNvSpPr/>
          <p:nvPr/>
        </p:nvSpPr>
        <p:spPr>
          <a:xfrm>
            <a:off x="2583180" y="1892808"/>
            <a:ext cx="365760" cy="365760"/>
          </a:xfrm>
          <a:prstGeom prst="ellipse">
            <a:avLst/>
          </a:prstGeom>
          <a:solidFill>
            <a:srgbClr val="1A1A1A"/>
          </a:solidFill>
          <a:ln w="19050">
            <a:solidFill>
              <a:srgbClr val="FFFFFF"/>
            </a:solidFill>
            <a:prstDash val="solid"/>
          </a:ln>
        </p:spPr>
        <p:txBody>
          <a:bodyPr/>
          <a:lstStyle/>
          <a:p>
            <a:endParaRPr lang="es-ES_tradnl" noProof="0"/>
          </a:p>
        </p:txBody>
      </p:sp>
      <p:sp>
        <p:nvSpPr>
          <p:cNvPr id="19" name="Text 15">
            <a:extLst>
              <a:ext uri="{FF2B5EF4-FFF2-40B4-BE49-F238E27FC236}">
                <a16:creationId xmlns:a16="http://schemas.microsoft.com/office/drawing/2014/main" id="{BB601B12-4009-1F7B-3981-8CCFE605FF2C}"/>
              </a:ext>
            </a:extLst>
          </p:cNvPr>
          <p:cNvSpPr/>
          <p:nvPr/>
        </p:nvSpPr>
        <p:spPr>
          <a:xfrm>
            <a:off x="2263140" y="1453896"/>
            <a:ext cx="1005840" cy="274320"/>
          </a:xfrm>
          <a:prstGeom prst="rect">
            <a:avLst/>
          </a:prstGeom>
          <a:noFill/>
          <a:ln/>
        </p:spPr>
        <p:txBody>
          <a:bodyPr wrap="square" lIns="0" tIns="0" rIns="0" bIns="0" rtlCol="0" anchor="ctr"/>
          <a:lstStyle/>
          <a:p>
            <a:pPr marL="0" indent="0" algn="ctr">
              <a:buNone/>
            </a:pPr>
            <a:r>
              <a:rPr lang="es-ES_tradnl" sz="900" b="1" noProof="0">
                <a:solidFill>
                  <a:srgbClr val="1A1A1A"/>
                </a:solidFill>
                <a:latin typeface="Calibri" pitchFamily="34" charset="0"/>
                <a:ea typeface="Calibri" pitchFamily="34" charset="-122"/>
                <a:cs typeface="Calibri" pitchFamily="34" charset="-120"/>
              </a:rPr>
              <a:t>Hito 2</a:t>
            </a:r>
            <a:endParaRPr lang="es-ES_tradnl" sz="900" noProof="0"/>
          </a:p>
        </p:txBody>
      </p:sp>
      <p:sp>
        <p:nvSpPr>
          <p:cNvPr id="21" name="Text 17">
            <a:extLst>
              <a:ext uri="{FF2B5EF4-FFF2-40B4-BE49-F238E27FC236}">
                <a16:creationId xmlns:a16="http://schemas.microsoft.com/office/drawing/2014/main" id="{D42A3489-E365-AA72-D177-723BEBF0BD96}"/>
              </a:ext>
            </a:extLst>
          </p:cNvPr>
          <p:cNvSpPr/>
          <p:nvPr/>
        </p:nvSpPr>
        <p:spPr>
          <a:xfrm>
            <a:off x="2080260" y="2350008"/>
            <a:ext cx="1371600" cy="274320"/>
          </a:xfrm>
          <a:prstGeom prst="rect">
            <a:avLst/>
          </a:prstGeom>
          <a:noFill/>
          <a:ln/>
        </p:spPr>
        <p:txBody>
          <a:bodyPr wrap="square" lIns="0" tIns="0" rIns="0" bIns="0" rtlCol="0" anchor="ctr"/>
          <a:lstStyle/>
          <a:p>
            <a:pPr marL="0" indent="0" algn="ctr">
              <a:buNone/>
            </a:pPr>
            <a:r>
              <a:rPr lang="es-ES_tradnl" sz="1100" b="1" noProof="0">
                <a:solidFill>
                  <a:srgbClr val="1A1A1A"/>
                </a:solidFill>
                <a:latin typeface="Calibri" pitchFamily="34" charset="0"/>
                <a:ea typeface="Calibri" pitchFamily="34" charset="-122"/>
                <a:cs typeface="Calibri" pitchFamily="34" charset="-120"/>
              </a:rPr>
              <a:t>Contacto con el árbitro o asistente</a:t>
            </a:r>
            <a:endParaRPr lang="es-ES_tradnl" sz="1100" noProof="0"/>
          </a:p>
        </p:txBody>
      </p:sp>
      <p:sp>
        <p:nvSpPr>
          <p:cNvPr id="22" name="Text 18">
            <a:extLst>
              <a:ext uri="{FF2B5EF4-FFF2-40B4-BE49-F238E27FC236}">
                <a16:creationId xmlns:a16="http://schemas.microsoft.com/office/drawing/2014/main" id="{D4586576-4FE8-477C-2548-73E0020BFD87}"/>
              </a:ext>
            </a:extLst>
          </p:cNvPr>
          <p:cNvSpPr/>
          <p:nvPr/>
        </p:nvSpPr>
        <p:spPr>
          <a:xfrm>
            <a:off x="1988820" y="2642616"/>
            <a:ext cx="1554480" cy="502920"/>
          </a:xfrm>
          <a:prstGeom prst="rect">
            <a:avLst/>
          </a:prstGeom>
          <a:noFill/>
          <a:ln/>
        </p:spPr>
        <p:txBody>
          <a:bodyPr wrap="square" lIns="0" tIns="0" rIns="0" bIns="0" rtlCol="0" anchor="ctr"/>
          <a:lstStyle/>
          <a:p>
            <a:pPr marL="0" indent="0" algn="ctr">
              <a:buNone/>
            </a:pPr>
            <a:r>
              <a:rPr lang="es-ES_tradnl" sz="850" noProof="0">
                <a:solidFill>
                  <a:srgbClr val="9E9E9E"/>
                </a:solidFill>
                <a:latin typeface="Calibri" pitchFamily="34" charset="0"/>
                <a:ea typeface="Calibri" pitchFamily="34" charset="-122"/>
                <a:cs typeface="Calibri" pitchFamily="34" charset="-120"/>
              </a:rPr>
              <a:t>Llamo telefónicamente al árbitro para organizar la llegada al campo</a:t>
            </a:r>
            <a:endParaRPr lang="es-ES_tradnl" sz="850" noProof="0"/>
          </a:p>
        </p:txBody>
      </p:sp>
      <p:sp>
        <p:nvSpPr>
          <p:cNvPr id="23" name="Shape 19">
            <a:extLst>
              <a:ext uri="{FF2B5EF4-FFF2-40B4-BE49-F238E27FC236}">
                <a16:creationId xmlns:a16="http://schemas.microsoft.com/office/drawing/2014/main" id="{D0019B8E-EF8C-B02C-CA15-1FD769B8E2CA}"/>
              </a:ext>
            </a:extLst>
          </p:cNvPr>
          <p:cNvSpPr/>
          <p:nvPr/>
        </p:nvSpPr>
        <p:spPr>
          <a:xfrm>
            <a:off x="4434840" y="1892808"/>
            <a:ext cx="365760" cy="365760"/>
          </a:xfrm>
          <a:prstGeom prst="ellipse">
            <a:avLst/>
          </a:prstGeom>
          <a:solidFill>
            <a:srgbClr val="1A1A1A"/>
          </a:solidFill>
          <a:ln w="19050">
            <a:solidFill>
              <a:srgbClr val="FFFFFF"/>
            </a:solidFill>
            <a:prstDash val="solid"/>
          </a:ln>
        </p:spPr>
        <p:txBody>
          <a:bodyPr/>
          <a:lstStyle/>
          <a:p>
            <a:endParaRPr lang="es-ES_tradnl" noProof="0"/>
          </a:p>
        </p:txBody>
      </p:sp>
      <p:sp>
        <p:nvSpPr>
          <p:cNvPr id="24" name="Text 20">
            <a:extLst>
              <a:ext uri="{FF2B5EF4-FFF2-40B4-BE49-F238E27FC236}">
                <a16:creationId xmlns:a16="http://schemas.microsoft.com/office/drawing/2014/main" id="{55680A09-376E-815C-DD57-71803EB0B2AF}"/>
              </a:ext>
            </a:extLst>
          </p:cNvPr>
          <p:cNvSpPr/>
          <p:nvPr/>
        </p:nvSpPr>
        <p:spPr>
          <a:xfrm>
            <a:off x="4114800" y="1453896"/>
            <a:ext cx="1005840" cy="274320"/>
          </a:xfrm>
          <a:prstGeom prst="rect">
            <a:avLst/>
          </a:prstGeom>
          <a:noFill/>
          <a:ln/>
        </p:spPr>
        <p:txBody>
          <a:bodyPr wrap="square" lIns="0" tIns="0" rIns="0" bIns="0" rtlCol="0" anchor="ctr"/>
          <a:lstStyle/>
          <a:p>
            <a:pPr marL="0" indent="0" algn="ctr">
              <a:buNone/>
            </a:pPr>
            <a:r>
              <a:rPr lang="es-ES_tradnl" sz="900" b="1" noProof="0">
                <a:solidFill>
                  <a:srgbClr val="1A1A1A"/>
                </a:solidFill>
                <a:latin typeface="Calibri" pitchFamily="34" charset="0"/>
                <a:ea typeface="Calibri" pitchFamily="34" charset="-122"/>
                <a:cs typeface="Calibri" pitchFamily="34" charset="-120"/>
              </a:rPr>
              <a:t>Hito 3</a:t>
            </a:r>
            <a:endParaRPr lang="es-ES_tradnl" sz="900" noProof="0"/>
          </a:p>
        </p:txBody>
      </p:sp>
      <p:sp>
        <p:nvSpPr>
          <p:cNvPr id="26" name="Text 22">
            <a:extLst>
              <a:ext uri="{FF2B5EF4-FFF2-40B4-BE49-F238E27FC236}">
                <a16:creationId xmlns:a16="http://schemas.microsoft.com/office/drawing/2014/main" id="{DCAF3F37-EF28-EE6F-EDF3-F6AF777E2EFB}"/>
              </a:ext>
            </a:extLst>
          </p:cNvPr>
          <p:cNvSpPr/>
          <p:nvPr/>
        </p:nvSpPr>
        <p:spPr>
          <a:xfrm>
            <a:off x="3931920" y="2350008"/>
            <a:ext cx="1371600" cy="274320"/>
          </a:xfrm>
          <a:prstGeom prst="rect">
            <a:avLst/>
          </a:prstGeom>
          <a:noFill/>
          <a:ln/>
        </p:spPr>
        <p:txBody>
          <a:bodyPr wrap="square" lIns="0" tIns="0" rIns="0" bIns="0" rtlCol="0" anchor="ctr"/>
          <a:lstStyle/>
          <a:p>
            <a:pPr marL="0" indent="0" algn="ctr">
              <a:buNone/>
            </a:pPr>
            <a:r>
              <a:rPr lang="es-ES_tradnl" sz="1100" b="1" noProof="0">
                <a:solidFill>
                  <a:srgbClr val="1A1A1A"/>
                </a:solidFill>
                <a:latin typeface="Calibri" pitchFamily="34" charset="0"/>
                <a:ea typeface="Calibri" pitchFamily="34" charset="-122"/>
                <a:cs typeface="Calibri" pitchFamily="34" charset="-120"/>
              </a:rPr>
              <a:t>Puntualidad</a:t>
            </a:r>
            <a:endParaRPr lang="es-ES_tradnl" sz="1100" noProof="0"/>
          </a:p>
        </p:txBody>
      </p:sp>
      <p:sp>
        <p:nvSpPr>
          <p:cNvPr id="27" name="Text 23">
            <a:extLst>
              <a:ext uri="{FF2B5EF4-FFF2-40B4-BE49-F238E27FC236}">
                <a16:creationId xmlns:a16="http://schemas.microsoft.com/office/drawing/2014/main" id="{8640D0C7-0419-468F-8FC3-F3EACB8F67D4}"/>
              </a:ext>
            </a:extLst>
          </p:cNvPr>
          <p:cNvSpPr/>
          <p:nvPr/>
        </p:nvSpPr>
        <p:spPr>
          <a:xfrm>
            <a:off x="3840480" y="2642616"/>
            <a:ext cx="1554480" cy="502920"/>
          </a:xfrm>
          <a:prstGeom prst="rect">
            <a:avLst/>
          </a:prstGeom>
          <a:noFill/>
          <a:ln/>
        </p:spPr>
        <p:txBody>
          <a:bodyPr wrap="square" lIns="0" tIns="0" rIns="0" bIns="0" rtlCol="0" anchor="ctr"/>
          <a:lstStyle/>
          <a:p>
            <a:pPr marL="0" indent="0" algn="ctr">
              <a:buNone/>
            </a:pPr>
            <a:r>
              <a:rPr lang="es-ES_tradnl" sz="850" noProof="0">
                <a:solidFill>
                  <a:srgbClr val="9E9E9E"/>
                </a:solidFill>
                <a:latin typeface="Calibri" pitchFamily="34" charset="0"/>
                <a:ea typeface="Calibri" pitchFamily="34" charset="-122"/>
                <a:cs typeface="Calibri" pitchFamily="34" charset="-120"/>
              </a:rPr>
              <a:t>Cumplo los plazos acordados con mis compañeros.</a:t>
            </a:r>
            <a:endParaRPr lang="es-ES_tradnl" sz="850" noProof="0"/>
          </a:p>
        </p:txBody>
      </p:sp>
      <p:sp>
        <p:nvSpPr>
          <p:cNvPr id="28" name="Shape 24">
            <a:extLst>
              <a:ext uri="{FF2B5EF4-FFF2-40B4-BE49-F238E27FC236}">
                <a16:creationId xmlns:a16="http://schemas.microsoft.com/office/drawing/2014/main" id="{CC30E8D6-9F20-3091-4C7E-076C465CC78C}"/>
              </a:ext>
            </a:extLst>
          </p:cNvPr>
          <p:cNvSpPr/>
          <p:nvPr/>
        </p:nvSpPr>
        <p:spPr>
          <a:xfrm>
            <a:off x="6286500" y="1892808"/>
            <a:ext cx="365760" cy="365760"/>
          </a:xfrm>
          <a:prstGeom prst="ellipse">
            <a:avLst/>
          </a:prstGeom>
          <a:solidFill>
            <a:srgbClr val="1A1A1A"/>
          </a:solidFill>
          <a:ln w="19050">
            <a:solidFill>
              <a:srgbClr val="FFFFFF"/>
            </a:solidFill>
            <a:prstDash val="solid"/>
          </a:ln>
        </p:spPr>
        <p:txBody>
          <a:bodyPr/>
          <a:lstStyle/>
          <a:p>
            <a:endParaRPr lang="es-ES_tradnl" noProof="0"/>
          </a:p>
        </p:txBody>
      </p:sp>
      <p:sp>
        <p:nvSpPr>
          <p:cNvPr id="29" name="Text 25">
            <a:extLst>
              <a:ext uri="{FF2B5EF4-FFF2-40B4-BE49-F238E27FC236}">
                <a16:creationId xmlns:a16="http://schemas.microsoft.com/office/drawing/2014/main" id="{1B6B11E5-4363-C351-B8D1-2574365DF7DE}"/>
              </a:ext>
            </a:extLst>
          </p:cNvPr>
          <p:cNvSpPr/>
          <p:nvPr/>
        </p:nvSpPr>
        <p:spPr>
          <a:xfrm>
            <a:off x="5966460" y="1453896"/>
            <a:ext cx="1005840" cy="274320"/>
          </a:xfrm>
          <a:prstGeom prst="rect">
            <a:avLst/>
          </a:prstGeom>
          <a:noFill/>
          <a:ln/>
        </p:spPr>
        <p:txBody>
          <a:bodyPr wrap="square" lIns="0" tIns="0" rIns="0" bIns="0" rtlCol="0" anchor="ctr"/>
          <a:lstStyle/>
          <a:p>
            <a:pPr marL="0" indent="0" algn="ctr">
              <a:buNone/>
            </a:pPr>
            <a:r>
              <a:rPr lang="es-ES_tradnl" sz="900" b="1" noProof="0">
                <a:solidFill>
                  <a:srgbClr val="1A1A1A"/>
                </a:solidFill>
                <a:latin typeface="Calibri" pitchFamily="34" charset="0"/>
                <a:ea typeface="Calibri" pitchFamily="34" charset="-122"/>
                <a:cs typeface="Calibri" pitchFamily="34" charset="-120"/>
              </a:rPr>
              <a:t>Hito 4</a:t>
            </a:r>
            <a:endParaRPr lang="es-ES_tradnl" sz="900" noProof="0"/>
          </a:p>
        </p:txBody>
      </p:sp>
      <p:sp>
        <p:nvSpPr>
          <p:cNvPr id="31" name="Text 27">
            <a:extLst>
              <a:ext uri="{FF2B5EF4-FFF2-40B4-BE49-F238E27FC236}">
                <a16:creationId xmlns:a16="http://schemas.microsoft.com/office/drawing/2014/main" id="{280EC304-9756-4F78-D1CF-D640722CF991}"/>
              </a:ext>
            </a:extLst>
          </p:cNvPr>
          <p:cNvSpPr/>
          <p:nvPr/>
        </p:nvSpPr>
        <p:spPr>
          <a:xfrm>
            <a:off x="5783580" y="2350008"/>
            <a:ext cx="1371600" cy="274320"/>
          </a:xfrm>
          <a:prstGeom prst="rect">
            <a:avLst/>
          </a:prstGeom>
          <a:noFill/>
          <a:ln/>
        </p:spPr>
        <p:txBody>
          <a:bodyPr wrap="square" lIns="0" tIns="0" rIns="0" bIns="0" rtlCol="0" anchor="ctr"/>
          <a:lstStyle/>
          <a:p>
            <a:pPr marL="0" indent="0" algn="ctr">
              <a:buNone/>
            </a:pPr>
            <a:r>
              <a:rPr lang="es-ES_tradnl" sz="1100" b="1">
                <a:solidFill>
                  <a:srgbClr val="1A1A1A"/>
                </a:solidFill>
                <a:latin typeface="Calibri" pitchFamily="34" charset="0"/>
                <a:cs typeface="Calibri" pitchFamily="34" charset="-120"/>
              </a:rPr>
              <a:t>Dudas/Preguntas</a:t>
            </a:r>
            <a:endParaRPr lang="es-ES_tradnl" sz="1100" noProof="0"/>
          </a:p>
        </p:txBody>
      </p:sp>
      <p:sp>
        <p:nvSpPr>
          <p:cNvPr id="32" name="Text 28">
            <a:extLst>
              <a:ext uri="{FF2B5EF4-FFF2-40B4-BE49-F238E27FC236}">
                <a16:creationId xmlns:a16="http://schemas.microsoft.com/office/drawing/2014/main" id="{4D87160F-7D29-A5CA-637C-2D36F89C0EC5}"/>
              </a:ext>
            </a:extLst>
          </p:cNvPr>
          <p:cNvSpPr/>
          <p:nvPr/>
        </p:nvSpPr>
        <p:spPr>
          <a:xfrm>
            <a:off x="5692140" y="2642616"/>
            <a:ext cx="1554480" cy="502920"/>
          </a:xfrm>
          <a:prstGeom prst="rect">
            <a:avLst/>
          </a:prstGeom>
          <a:noFill/>
          <a:ln/>
        </p:spPr>
        <p:txBody>
          <a:bodyPr wrap="square" lIns="0" tIns="0" rIns="0" bIns="0" rtlCol="0" anchor="ctr"/>
          <a:lstStyle/>
          <a:p>
            <a:pPr marL="0" indent="0" algn="ctr">
              <a:buNone/>
            </a:pPr>
            <a:r>
              <a:rPr lang="es-ES_tradnl" sz="850" noProof="0">
                <a:solidFill>
                  <a:srgbClr val="9E9E9E"/>
                </a:solidFill>
                <a:latin typeface="Calibri" pitchFamily="34" charset="0"/>
                <a:ea typeface="Calibri" pitchFamily="34" charset="-122"/>
                <a:cs typeface="Calibri" pitchFamily="34" charset="-120"/>
              </a:rPr>
              <a:t>Consulto con el árbitro, cualquier cosa en la que dude sobre de que forma actuar durante el partido.</a:t>
            </a:r>
            <a:endParaRPr lang="es-ES_tradnl" sz="850" noProof="0"/>
          </a:p>
        </p:txBody>
      </p:sp>
      <p:sp>
        <p:nvSpPr>
          <p:cNvPr id="33" name="Shape 29">
            <a:extLst>
              <a:ext uri="{FF2B5EF4-FFF2-40B4-BE49-F238E27FC236}">
                <a16:creationId xmlns:a16="http://schemas.microsoft.com/office/drawing/2014/main" id="{7DCA782B-8D98-9A14-2225-22035F7AF48E}"/>
              </a:ext>
            </a:extLst>
          </p:cNvPr>
          <p:cNvSpPr/>
          <p:nvPr/>
        </p:nvSpPr>
        <p:spPr>
          <a:xfrm>
            <a:off x="8138160" y="1892808"/>
            <a:ext cx="365760" cy="365760"/>
          </a:xfrm>
          <a:prstGeom prst="ellipse">
            <a:avLst/>
          </a:prstGeom>
          <a:solidFill>
            <a:srgbClr val="C9A84C"/>
          </a:solidFill>
          <a:ln w="19050">
            <a:solidFill>
              <a:srgbClr val="FFFFFF"/>
            </a:solidFill>
            <a:prstDash val="solid"/>
          </a:ln>
        </p:spPr>
        <p:txBody>
          <a:bodyPr/>
          <a:lstStyle/>
          <a:p>
            <a:endParaRPr lang="es-ES_tradnl" noProof="0"/>
          </a:p>
        </p:txBody>
      </p:sp>
      <p:sp>
        <p:nvSpPr>
          <p:cNvPr id="34" name="Text 30">
            <a:extLst>
              <a:ext uri="{FF2B5EF4-FFF2-40B4-BE49-F238E27FC236}">
                <a16:creationId xmlns:a16="http://schemas.microsoft.com/office/drawing/2014/main" id="{571AC42E-7702-5BB8-3A9F-D2262E49AA0E}"/>
              </a:ext>
            </a:extLst>
          </p:cNvPr>
          <p:cNvSpPr/>
          <p:nvPr/>
        </p:nvSpPr>
        <p:spPr>
          <a:xfrm>
            <a:off x="7818120" y="1453896"/>
            <a:ext cx="1005840" cy="274320"/>
          </a:xfrm>
          <a:prstGeom prst="rect">
            <a:avLst/>
          </a:prstGeom>
          <a:noFill/>
          <a:ln/>
        </p:spPr>
        <p:txBody>
          <a:bodyPr wrap="square" lIns="0" tIns="0" rIns="0" bIns="0" rtlCol="0" anchor="ctr"/>
          <a:lstStyle/>
          <a:p>
            <a:pPr marL="0" indent="0" algn="ctr">
              <a:buNone/>
            </a:pPr>
            <a:r>
              <a:rPr lang="es-ES_tradnl" sz="900" b="1" noProof="0">
                <a:solidFill>
                  <a:srgbClr val="C9A84C"/>
                </a:solidFill>
                <a:latin typeface="Calibri" pitchFamily="34" charset="0"/>
                <a:ea typeface="Calibri" pitchFamily="34" charset="-122"/>
                <a:cs typeface="Calibri" pitchFamily="34" charset="-120"/>
              </a:rPr>
              <a:t>Hito 5</a:t>
            </a:r>
            <a:endParaRPr lang="es-ES_tradnl" sz="900" noProof="0"/>
          </a:p>
        </p:txBody>
      </p:sp>
      <p:sp>
        <p:nvSpPr>
          <p:cNvPr id="36" name="Text 32">
            <a:extLst>
              <a:ext uri="{FF2B5EF4-FFF2-40B4-BE49-F238E27FC236}">
                <a16:creationId xmlns:a16="http://schemas.microsoft.com/office/drawing/2014/main" id="{208BE5A3-65A3-7DD3-5EB4-0875CDBFB534}"/>
              </a:ext>
            </a:extLst>
          </p:cNvPr>
          <p:cNvSpPr/>
          <p:nvPr/>
        </p:nvSpPr>
        <p:spPr>
          <a:xfrm>
            <a:off x="7635240" y="2350008"/>
            <a:ext cx="1371600" cy="274320"/>
          </a:xfrm>
          <a:prstGeom prst="rect">
            <a:avLst/>
          </a:prstGeom>
          <a:noFill/>
          <a:ln/>
        </p:spPr>
        <p:txBody>
          <a:bodyPr wrap="square" lIns="0" tIns="0" rIns="0" bIns="0" rtlCol="0" anchor="ctr"/>
          <a:lstStyle/>
          <a:p>
            <a:pPr marL="0" indent="0" algn="ctr">
              <a:buNone/>
            </a:pPr>
            <a:r>
              <a:rPr lang="es-ES_tradnl" sz="1100" b="1">
                <a:solidFill>
                  <a:srgbClr val="1A1A1A"/>
                </a:solidFill>
                <a:latin typeface="Calibri" pitchFamily="34" charset="0"/>
                <a:cs typeface="Calibri" pitchFamily="34" charset="-120"/>
              </a:rPr>
              <a:t>Tareas previas</a:t>
            </a:r>
            <a:endParaRPr lang="es-ES_tradnl" sz="1100" noProof="0"/>
          </a:p>
        </p:txBody>
      </p:sp>
      <p:sp>
        <p:nvSpPr>
          <p:cNvPr id="37" name="Text 33">
            <a:extLst>
              <a:ext uri="{FF2B5EF4-FFF2-40B4-BE49-F238E27FC236}">
                <a16:creationId xmlns:a16="http://schemas.microsoft.com/office/drawing/2014/main" id="{0E47D601-52C9-8E80-4EDE-E61E0613F67D}"/>
              </a:ext>
            </a:extLst>
          </p:cNvPr>
          <p:cNvSpPr/>
          <p:nvPr/>
        </p:nvSpPr>
        <p:spPr>
          <a:xfrm>
            <a:off x="7498080" y="2642616"/>
            <a:ext cx="1554480" cy="502920"/>
          </a:xfrm>
          <a:prstGeom prst="rect">
            <a:avLst/>
          </a:prstGeom>
          <a:noFill/>
          <a:ln/>
        </p:spPr>
        <p:txBody>
          <a:bodyPr wrap="square" lIns="0" tIns="0" rIns="0" bIns="0" rtlCol="0" anchor="ctr"/>
          <a:lstStyle/>
          <a:p>
            <a:pPr marL="0" indent="0" algn="ctr">
              <a:buNone/>
            </a:pPr>
            <a:r>
              <a:rPr lang="es-ES_tradnl" sz="850" noProof="0">
                <a:solidFill>
                  <a:srgbClr val="9E9E9E"/>
                </a:solidFill>
                <a:latin typeface="Calibri" pitchFamily="34" charset="0"/>
                <a:ea typeface="Calibri" pitchFamily="34" charset="-122"/>
                <a:cs typeface="Calibri" pitchFamily="34" charset="-120"/>
              </a:rPr>
              <a:t>Revisamos redes, preparamos calentamiento, </a:t>
            </a:r>
            <a:r>
              <a:rPr lang="es-ES_tradnl" sz="850" noProof="0" err="1">
                <a:solidFill>
                  <a:srgbClr val="9E9E9E"/>
                </a:solidFill>
                <a:latin typeface="Calibri" pitchFamily="34" charset="0"/>
                <a:ea typeface="Calibri" pitchFamily="34" charset="-122"/>
                <a:cs typeface="Calibri" pitchFamily="34" charset="-120"/>
              </a:rPr>
              <a:t>etc</a:t>
            </a:r>
            <a:r>
              <a:rPr lang="es-ES_tradnl" sz="850" noProof="0">
                <a:solidFill>
                  <a:srgbClr val="9E9E9E"/>
                </a:solidFill>
                <a:latin typeface="Calibri" pitchFamily="34" charset="0"/>
                <a:ea typeface="Calibri" pitchFamily="34" charset="-122"/>
                <a:cs typeface="Calibri" pitchFamily="34" charset="-120"/>
              </a:rPr>
              <a:t>…</a:t>
            </a:r>
            <a:endParaRPr lang="es-ES_tradnl" sz="850" noProof="0"/>
          </a:p>
        </p:txBody>
      </p:sp>
      <p:sp>
        <p:nvSpPr>
          <p:cNvPr id="38" name="Shape 9">
            <a:extLst>
              <a:ext uri="{FF2B5EF4-FFF2-40B4-BE49-F238E27FC236}">
                <a16:creationId xmlns:a16="http://schemas.microsoft.com/office/drawing/2014/main" id="{BDBA3C95-5EBB-970B-F26B-7D4921B1F36B}"/>
              </a:ext>
            </a:extLst>
          </p:cNvPr>
          <p:cNvSpPr/>
          <p:nvPr/>
        </p:nvSpPr>
        <p:spPr>
          <a:xfrm>
            <a:off x="365760" y="3612316"/>
            <a:ext cx="8321040" cy="1016508"/>
          </a:xfrm>
          <a:prstGeom prst="rect">
            <a:avLst/>
          </a:prstGeom>
          <a:solidFill>
            <a:srgbClr val="FFFFFF"/>
          </a:solidFill>
          <a:ln w="6350">
            <a:solidFill>
              <a:srgbClr val="E5E5E5"/>
            </a:solidFill>
            <a:prstDash val="solid"/>
          </a:ln>
        </p:spPr>
        <p:txBody>
          <a:bodyPr/>
          <a:lstStyle/>
          <a:p>
            <a:endParaRPr lang="es-ES_tradnl" noProof="0"/>
          </a:p>
        </p:txBody>
      </p:sp>
      <p:sp>
        <p:nvSpPr>
          <p:cNvPr id="39" name="Shape 10">
            <a:extLst>
              <a:ext uri="{FF2B5EF4-FFF2-40B4-BE49-F238E27FC236}">
                <a16:creationId xmlns:a16="http://schemas.microsoft.com/office/drawing/2014/main" id="{44A84AC0-5843-442B-AAE6-B17B091B7696}"/>
              </a:ext>
            </a:extLst>
          </p:cNvPr>
          <p:cNvSpPr/>
          <p:nvPr/>
        </p:nvSpPr>
        <p:spPr>
          <a:xfrm>
            <a:off x="365760" y="3612316"/>
            <a:ext cx="50292" cy="1016508"/>
          </a:xfrm>
          <a:prstGeom prst="rect">
            <a:avLst/>
          </a:prstGeom>
          <a:solidFill>
            <a:srgbClr val="C8102E"/>
          </a:solidFill>
          <a:ln w="12700">
            <a:solidFill>
              <a:srgbClr val="333333"/>
            </a:solidFill>
            <a:prstDash val="solid"/>
          </a:ln>
        </p:spPr>
        <p:txBody>
          <a:bodyPr/>
          <a:lstStyle/>
          <a:p>
            <a:endParaRPr lang="es-ES_tradnl" noProof="0"/>
          </a:p>
        </p:txBody>
      </p:sp>
      <p:sp>
        <p:nvSpPr>
          <p:cNvPr id="40" name="Text 11">
            <a:extLst>
              <a:ext uri="{FF2B5EF4-FFF2-40B4-BE49-F238E27FC236}">
                <a16:creationId xmlns:a16="http://schemas.microsoft.com/office/drawing/2014/main" id="{74B2EF0C-726B-1B0D-91EB-5BCABE88F344}"/>
              </a:ext>
            </a:extLst>
          </p:cNvPr>
          <p:cNvSpPr/>
          <p:nvPr/>
        </p:nvSpPr>
        <p:spPr>
          <a:xfrm>
            <a:off x="484632" y="3703756"/>
            <a:ext cx="8046720" cy="274320"/>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**IMPORTANTE**</a:t>
            </a:r>
            <a:endParaRPr lang="es-ES_tradnl" sz="1300" noProof="0"/>
          </a:p>
        </p:txBody>
      </p:sp>
      <p:sp>
        <p:nvSpPr>
          <p:cNvPr id="41" name="Text 12">
            <a:extLst>
              <a:ext uri="{FF2B5EF4-FFF2-40B4-BE49-F238E27FC236}">
                <a16:creationId xmlns:a16="http://schemas.microsoft.com/office/drawing/2014/main" id="{87343DBA-89E0-BC78-D7FC-5B37D77172AF}"/>
              </a:ext>
            </a:extLst>
          </p:cNvPr>
          <p:cNvSpPr/>
          <p:nvPr/>
        </p:nvSpPr>
        <p:spPr>
          <a:xfrm>
            <a:off x="484632" y="3978076"/>
            <a:ext cx="8046720" cy="586740"/>
          </a:xfrm>
          <a:prstGeom prst="rect">
            <a:avLst/>
          </a:prstGeom>
          <a:noFill/>
          <a:ln/>
        </p:spPr>
        <p:txBody>
          <a:bodyPr wrap="square" lIns="0" tIns="0" rIns="0" bIns="0" rtlCol="0" anchor="ctr"/>
          <a:lstStyle/>
          <a:p>
            <a:pPr marL="0" indent="0">
              <a:buNone/>
            </a:pPr>
            <a:r>
              <a:rPr lang="es-ES_tradnl" sz="1000" noProof="0">
                <a:solidFill>
                  <a:srgbClr val="555555"/>
                </a:solidFill>
                <a:latin typeface="Calibri" pitchFamily="34" charset="0"/>
                <a:ea typeface="Calibri" pitchFamily="34" charset="-122"/>
                <a:cs typeface="Calibri" pitchFamily="34" charset="-120"/>
              </a:rPr>
              <a:t>La máxima autoridad es el árbitro, y como tal, es él quien lleva el peso de la conversación con los demás actores del partido (delegados, entrenadores, etc..), eso no quiere decir que no podamos opinar, sino que lo haremos solo cuando nos lo pidan y mostrando el respeto debido a todos y todas.</a:t>
            </a:r>
          </a:p>
          <a:p>
            <a:pPr marL="0" indent="0">
              <a:buNone/>
            </a:pPr>
            <a:endParaRPr lang="es-ES_tradnl" sz="1000">
              <a:solidFill>
                <a:srgbClr val="555555"/>
              </a:solidFill>
              <a:latin typeface="Calibri" pitchFamily="34" charset="0"/>
              <a:cs typeface="Calibri" pitchFamily="34" charset="-120"/>
            </a:endParaRPr>
          </a:p>
          <a:p>
            <a:pPr marL="0" indent="0">
              <a:buNone/>
            </a:pPr>
            <a:r>
              <a:rPr lang="es-ES_tradnl" sz="1000" noProof="0">
                <a:solidFill>
                  <a:srgbClr val="555555"/>
                </a:solidFill>
                <a:latin typeface="Calibri" pitchFamily="34" charset="0"/>
                <a:cs typeface="Calibri" pitchFamily="34" charset="-120"/>
              </a:rPr>
              <a:t>No somos subordinados, somos compañeros. Cada uno tiene su rol, y el éxito se consigue cuando todos desarrollamos bien el nuestro.</a:t>
            </a:r>
            <a:endParaRPr lang="es-ES_tradnl" sz="1000" noProof="0"/>
          </a:p>
        </p:txBody>
      </p:sp>
      <p:pic>
        <p:nvPicPr>
          <p:cNvPr id="42" name="Copied Picture 42">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87813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bg>
      <p:bgPr>
        <a:solidFill>
          <a:srgbClr val="F8F8F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0"/>
          </a:xfrm>
          <a:prstGeom prst="rect">
            <a:avLst/>
          </a:prstGeom>
          <a:solidFill>
            <a:srgbClr val="C8102E"/>
          </a:solidFill>
          <a:ln/>
        </p:spPr>
        <p:txBody>
          <a:bodyPr/>
          <a:lstStyle/>
          <a:p>
            <a:endParaRPr lang="es-ES_tradnl" noProof="0"/>
          </a:p>
        </p:txBody>
      </p:sp>
      <p:sp>
        <p:nvSpPr>
          <p:cNvPr id="3" name="Shape 1"/>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4" name="Image 0" descr="preencoded.png"/>
          <p:cNvPicPr>
            <a:picLocks noChangeAspect="1"/>
          </p:cNvPicPr>
          <p:nvPr/>
        </p:nvPicPr>
        <p:blipFill>
          <a:blip r:embed="rId3"/>
          <a:stretch>
            <a:fillRect/>
          </a:stretch>
        </p:blipFill>
        <p:spPr>
          <a:xfrm>
            <a:off x="109728" y="73152"/>
            <a:ext cx="402336" cy="402336"/>
          </a:xfrm>
          <a:prstGeom prst="rect">
            <a:avLst/>
          </a:prstGeom>
        </p:spPr>
      </p:pic>
      <p:pic>
        <p:nvPicPr>
          <p:cNvPr id="5" name="Image 1" descr="preencoded.png"/>
          <p:cNvPicPr>
            <a:picLocks noChangeAspect="1"/>
          </p:cNvPicPr>
          <p:nvPr/>
        </p:nvPicPr>
        <p:blipFill>
          <a:blip r:embed="rId4"/>
          <a:stretch>
            <a:fillRect/>
          </a:stretch>
        </p:blipFill>
        <p:spPr>
          <a:xfrm>
            <a:off x="8631936" y="73152"/>
            <a:ext cx="402336" cy="402336"/>
          </a:xfrm>
          <a:prstGeom prst="rect">
            <a:avLst/>
          </a:prstGeom>
        </p:spPr>
      </p:pic>
      <p:sp>
        <p:nvSpPr>
          <p:cNvPr id="6" name="Text 2"/>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noProof="0">
                <a:solidFill>
                  <a:srgbClr val="FFFFFF"/>
                </a:solidFill>
                <a:latin typeface="Calibri" pitchFamily="34" charset="0"/>
                <a:ea typeface="Calibri" pitchFamily="34" charset="-122"/>
                <a:cs typeface="Calibri" pitchFamily="34" charset="-120"/>
              </a:rPr>
              <a:t>TAREAS PREVIAS AL PARTIDO</a:t>
            </a:r>
            <a:endParaRPr lang="es-ES_tradnl" sz="1400" noProof="0"/>
          </a:p>
        </p:txBody>
      </p:sp>
      <p:sp>
        <p:nvSpPr>
          <p:cNvPr id="7" name="Shape 3"/>
          <p:cNvSpPr/>
          <p:nvPr/>
        </p:nvSpPr>
        <p:spPr>
          <a:xfrm>
            <a:off x="0" y="4887468"/>
            <a:ext cx="9144000" cy="256032"/>
          </a:xfrm>
          <a:prstGeom prst="rect">
            <a:avLst/>
          </a:prstGeom>
          <a:solidFill>
            <a:srgbClr val="FFFFFF"/>
          </a:solidFill>
          <a:ln/>
        </p:spPr>
        <p:txBody>
          <a:bodyPr/>
          <a:lstStyle/>
          <a:p>
            <a:endParaRPr lang="es-ES_tradnl" noProof="0"/>
          </a:p>
        </p:txBody>
      </p:sp>
      <p:sp>
        <p:nvSpPr>
          <p:cNvPr id="8" name="Shape 4"/>
          <p:cNvSpPr/>
          <p:nvPr/>
        </p:nvSpPr>
        <p:spPr>
          <a:xfrm>
            <a:off x="0" y="4887468"/>
            <a:ext cx="9144000" cy="0"/>
          </a:xfrm>
          <a:prstGeom prst="line">
            <a:avLst/>
          </a:prstGeom>
          <a:noFill/>
          <a:ln w="6350">
            <a:solidFill>
              <a:srgbClr val="E5E5E5"/>
            </a:solidFill>
            <a:prstDash val="solid"/>
          </a:ln>
        </p:spPr>
        <p:txBody>
          <a:bodyPr/>
          <a:lstStyle/>
          <a:p>
            <a:endParaRPr lang="es-ES_tradnl" noProof="0"/>
          </a:p>
        </p:txBody>
      </p:sp>
      <p:sp>
        <p:nvSpPr>
          <p:cNvPr id="9" name="Text 5"/>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0" name="Text 6"/>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sp>
        <p:nvSpPr>
          <p:cNvPr id="11" name="Text 7"/>
          <p:cNvSpPr/>
          <p:nvPr/>
        </p:nvSpPr>
        <p:spPr>
          <a:xfrm>
            <a:off x="411480" y="795528"/>
            <a:ext cx="8321040" cy="457200"/>
          </a:xfrm>
          <a:prstGeom prst="rect">
            <a:avLst/>
          </a:prstGeom>
          <a:noFill/>
          <a:ln/>
        </p:spPr>
        <p:txBody>
          <a:bodyPr wrap="square" lIns="0" tIns="0" rIns="0" bIns="0" rtlCol="0" anchor="ctr"/>
          <a:lstStyle/>
          <a:p>
            <a:pPr marL="0" indent="0">
              <a:buNone/>
            </a:pPr>
            <a:r>
              <a:rPr lang="es-ES_tradnl" sz="2200" b="1" noProof="0">
                <a:solidFill>
                  <a:srgbClr val="1A1A1A"/>
                </a:solidFill>
                <a:latin typeface="Calibri" pitchFamily="34" charset="0"/>
                <a:ea typeface="Calibri" pitchFamily="34" charset="-122"/>
                <a:cs typeface="Calibri" pitchFamily="34" charset="-120"/>
              </a:rPr>
              <a:t>Una vez en el terreno de juego</a:t>
            </a:r>
            <a:endParaRPr lang="es-ES_tradnl" sz="2200" noProof="0"/>
          </a:p>
        </p:txBody>
      </p:sp>
      <p:sp>
        <p:nvSpPr>
          <p:cNvPr id="12" name="Shape 8"/>
          <p:cNvSpPr/>
          <p:nvPr/>
        </p:nvSpPr>
        <p:spPr>
          <a:xfrm>
            <a:off x="411480" y="1271016"/>
            <a:ext cx="1097280" cy="36576"/>
          </a:xfrm>
          <a:prstGeom prst="rect">
            <a:avLst/>
          </a:prstGeom>
          <a:solidFill>
            <a:srgbClr val="C8102E"/>
          </a:solidFill>
          <a:ln w="12700">
            <a:solidFill>
              <a:srgbClr val="333333"/>
            </a:solidFill>
            <a:prstDash val="solid"/>
          </a:ln>
        </p:spPr>
        <p:txBody>
          <a:bodyPr/>
          <a:lstStyle/>
          <a:p>
            <a:endParaRPr lang="es-ES_tradnl" noProof="0"/>
          </a:p>
        </p:txBody>
      </p:sp>
      <p:sp>
        <p:nvSpPr>
          <p:cNvPr id="13" name="Shape 9"/>
          <p:cNvSpPr/>
          <p:nvPr/>
        </p:nvSpPr>
        <p:spPr>
          <a:xfrm>
            <a:off x="411480" y="1453896"/>
            <a:ext cx="8321040" cy="1016508"/>
          </a:xfrm>
          <a:prstGeom prst="rect">
            <a:avLst/>
          </a:prstGeom>
          <a:solidFill>
            <a:srgbClr val="FFFFFF"/>
          </a:solidFill>
          <a:ln w="6350">
            <a:solidFill>
              <a:srgbClr val="E5E5E5"/>
            </a:solidFill>
            <a:prstDash val="solid"/>
          </a:ln>
        </p:spPr>
        <p:txBody>
          <a:bodyPr/>
          <a:lstStyle/>
          <a:p>
            <a:endParaRPr lang="es-ES_tradnl" noProof="0"/>
          </a:p>
        </p:txBody>
      </p:sp>
      <p:sp>
        <p:nvSpPr>
          <p:cNvPr id="14" name="Shape 10"/>
          <p:cNvSpPr/>
          <p:nvPr/>
        </p:nvSpPr>
        <p:spPr>
          <a:xfrm>
            <a:off x="411480" y="1453896"/>
            <a:ext cx="50292" cy="1016508"/>
          </a:xfrm>
          <a:prstGeom prst="rect">
            <a:avLst/>
          </a:prstGeom>
          <a:solidFill>
            <a:srgbClr val="C8102E"/>
          </a:solidFill>
          <a:ln w="12700">
            <a:solidFill>
              <a:srgbClr val="333333"/>
            </a:solidFill>
            <a:prstDash val="solid"/>
          </a:ln>
        </p:spPr>
        <p:txBody>
          <a:bodyPr/>
          <a:lstStyle/>
          <a:p>
            <a:endParaRPr lang="es-ES_tradnl" noProof="0"/>
          </a:p>
        </p:txBody>
      </p:sp>
      <p:sp>
        <p:nvSpPr>
          <p:cNvPr id="15" name="Text 11"/>
          <p:cNvSpPr/>
          <p:nvPr/>
        </p:nvSpPr>
        <p:spPr>
          <a:xfrm>
            <a:off x="530352" y="1545336"/>
            <a:ext cx="8046720" cy="274320"/>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Comunicación con mis compañeros</a:t>
            </a:r>
            <a:endParaRPr lang="es-ES_tradnl" sz="1300" noProof="0"/>
          </a:p>
        </p:txBody>
      </p:sp>
      <p:sp>
        <p:nvSpPr>
          <p:cNvPr id="16" name="Text 12"/>
          <p:cNvSpPr/>
          <p:nvPr/>
        </p:nvSpPr>
        <p:spPr>
          <a:xfrm>
            <a:off x="530352" y="1819656"/>
            <a:ext cx="8046720" cy="586740"/>
          </a:xfrm>
          <a:prstGeom prst="rect">
            <a:avLst/>
          </a:prstGeom>
          <a:noFill/>
          <a:ln/>
        </p:spPr>
        <p:txBody>
          <a:bodyPr wrap="square" lIns="0" tIns="0" rIns="0" bIns="0" rtlCol="0" anchor="ctr"/>
          <a:lstStyle/>
          <a:p>
            <a:pPr marL="0" indent="0">
              <a:buNone/>
            </a:pPr>
            <a:r>
              <a:rPr lang="es-ES_tradnl" sz="1000" noProof="0">
                <a:solidFill>
                  <a:srgbClr val="555555"/>
                </a:solidFill>
                <a:latin typeface="Calibri" pitchFamily="34" charset="0"/>
                <a:ea typeface="Calibri" pitchFamily="34" charset="-122"/>
                <a:cs typeface="Calibri" pitchFamily="34" charset="-120"/>
              </a:rPr>
              <a:t>Necesitamos hablar de como vamos a trabajar (incluso si ya hemos trabajado juntos), un breve recordatorio de como tratamos las zonas del campo como hablaremos más adelante, donde miramos en cada momento, y si tenemos alguna duda concreta de como hacer algo específico… este es uno de los mejores momentos para comunicarlo.</a:t>
            </a:r>
            <a:endParaRPr lang="es-ES_tradnl" sz="1000" noProof="0"/>
          </a:p>
        </p:txBody>
      </p:sp>
      <p:sp>
        <p:nvSpPr>
          <p:cNvPr id="17" name="Shape 13"/>
          <p:cNvSpPr/>
          <p:nvPr/>
        </p:nvSpPr>
        <p:spPr>
          <a:xfrm>
            <a:off x="411480" y="2543556"/>
            <a:ext cx="8321040" cy="1016508"/>
          </a:xfrm>
          <a:prstGeom prst="rect">
            <a:avLst/>
          </a:prstGeom>
          <a:solidFill>
            <a:srgbClr val="FFFFFF"/>
          </a:solidFill>
          <a:ln w="6350">
            <a:solidFill>
              <a:srgbClr val="E5E5E5"/>
            </a:solidFill>
            <a:prstDash val="solid"/>
          </a:ln>
        </p:spPr>
        <p:txBody>
          <a:bodyPr/>
          <a:lstStyle/>
          <a:p>
            <a:endParaRPr lang="es-ES_tradnl" noProof="0"/>
          </a:p>
        </p:txBody>
      </p:sp>
      <p:sp>
        <p:nvSpPr>
          <p:cNvPr id="18" name="Shape 14"/>
          <p:cNvSpPr/>
          <p:nvPr/>
        </p:nvSpPr>
        <p:spPr>
          <a:xfrm>
            <a:off x="411480" y="2543556"/>
            <a:ext cx="50292" cy="1016508"/>
          </a:xfrm>
          <a:prstGeom prst="rect">
            <a:avLst/>
          </a:prstGeom>
          <a:solidFill>
            <a:srgbClr val="C9A84C"/>
          </a:solidFill>
          <a:ln w="12700">
            <a:solidFill>
              <a:srgbClr val="333333"/>
            </a:solidFill>
            <a:prstDash val="solid"/>
          </a:ln>
        </p:spPr>
        <p:txBody>
          <a:bodyPr/>
          <a:lstStyle/>
          <a:p>
            <a:endParaRPr lang="es-ES_tradnl" noProof="0"/>
          </a:p>
        </p:txBody>
      </p:sp>
      <p:sp>
        <p:nvSpPr>
          <p:cNvPr id="19" name="Text 15"/>
          <p:cNvSpPr/>
          <p:nvPr/>
        </p:nvSpPr>
        <p:spPr>
          <a:xfrm>
            <a:off x="530352" y="2634996"/>
            <a:ext cx="8046720" cy="274320"/>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Revisión del terreno de juego</a:t>
            </a:r>
            <a:endParaRPr lang="es-ES_tradnl" sz="1300" noProof="0"/>
          </a:p>
        </p:txBody>
      </p:sp>
      <p:sp>
        <p:nvSpPr>
          <p:cNvPr id="20" name="Text 16"/>
          <p:cNvSpPr/>
          <p:nvPr/>
        </p:nvSpPr>
        <p:spPr>
          <a:xfrm>
            <a:off x="530352" y="2909316"/>
            <a:ext cx="8046720" cy="586740"/>
          </a:xfrm>
          <a:prstGeom prst="rect">
            <a:avLst/>
          </a:prstGeom>
          <a:noFill/>
          <a:ln/>
        </p:spPr>
        <p:txBody>
          <a:bodyPr wrap="square" lIns="0" tIns="0" rIns="0" bIns="0" rtlCol="0" anchor="ctr"/>
          <a:lstStyle/>
          <a:p>
            <a:pPr marL="0" indent="0">
              <a:buNone/>
            </a:pPr>
            <a:r>
              <a:rPr lang="es-ES_tradnl" sz="1000" noProof="0">
                <a:solidFill>
                  <a:srgbClr val="555555"/>
                </a:solidFill>
                <a:latin typeface="Calibri" pitchFamily="34" charset="0"/>
                <a:ea typeface="Calibri" pitchFamily="34" charset="-122"/>
                <a:cs typeface="Calibri" pitchFamily="34" charset="-120"/>
              </a:rPr>
              <a:t>Tenemos que revisar las condiciones del terreno de juego, redes, banderines de esquina, banquillos, </a:t>
            </a:r>
            <a:r>
              <a:rPr lang="es-ES_tradnl" sz="1000" noProof="0" err="1">
                <a:solidFill>
                  <a:srgbClr val="555555"/>
                </a:solidFill>
                <a:latin typeface="Calibri" pitchFamily="34" charset="0"/>
                <a:ea typeface="Calibri" pitchFamily="34" charset="-122"/>
                <a:cs typeface="Calibri" pitchFamily="34" charset="-120"/>
              </a:rPr>
              <a:t>etc</a:t>
            </a:r>
            <a:r>
              <a:rPr lang="es-ES_tradnl" sz="1000" noProof="0">
                <a:solidFill>
                  <a:srgbClr val="555555"/>
                </a:solidFill>
                <a:latin typeface="Calibri" pitchFamily="34" charset="0"/>
                <a:ea typeface="Calibri" pitchFamily="34" charset="-122"/>
                <a:cs typeface="Calibri" pitchFamily="34" charset="-120"/>
              </a:rPr>
              <a:t>… lo haremos tanto antes de cambiarnos, como al volver de calentar, y por último, una vez que salgamos antes de iniciar el partido (en estas dos últimas ocasiones, solo hay que repasar que las redes y demás elementos sigan como ya revisamos en un primer momento)</a:t>
            </a:r>
            <a:endParaRPr lang="es-ES_tradnl" sz="1000" noProof="0"/>
          </a:p>
        </p:txBody>
      </p:sp>
      <p:sp>
        <p:nvSpPr>
          <p:cNvPr id="21" name="Shape 17"/>
          <p:cNvSpPr/>
          <p:nvPr/>
        </p:nvSpPr>
        <p:spPr>
          <a:xfrm>
            <a:off x="411480" y="3633216"/>
            <a:ext cx="8321040" cy="1016508"/>
          </a:xfrm>
          <a:prstGeom prst="rect">
            <a:avLst/>
          </a:prstGeom>
          <a:solidFill>
            <a:srgbClr val="FFFFFF"/>
          </a:solidFill>
          <a:ln w="6350">
            <a:solidFill>
              <a:srgbClr val="E5E5E5"/>
            </a:solidFill>
            <a:prstDash val="solid"/>
          </a:ln>
        </p:spPr>
        <p:txBody>
          <a:bodyPr/>
          <a:lstStyle/>
          <a:p>
            <a:endParaRPr lang="es-ES_tradnl" noProof="0"/>
          </a:p>
        </p:txBody>
      </p:sp>
      <p:sp>
        <p:nvSpPr>
          <p:cNvPr id="22" name="Shape 18"/>
          <p:cNvSpPr/>
          <p:nvPr/>
        </p:nvSpPr>
        <p:spPr>
          <a:xfrm>
            <a:off x="411480" y="3633216"/>
            <a:ext cx="50292" cy="1016508"/>
          </a:xfrm>
          <a:prstGeom prst="rect">
            <a:avLst/>
          </a:prstGeom>
          <a:solidFill>
            <a:srgbClr val="9E9E9E"/>
          </a:solidFill>
          <a:ln w="12700">
            <a:solidFill>
              <a:srgbClr val="333333"/>
            </a:solidFill>
            <a:prstDash val="solid"/>
          </a:ln>
        </p:spPr>
        <p:txBody>
          <a:bodyPr/>
          <a:lstStyle/>
          <a:p>
            <a:endParaRPr lang="es-ES_tradnl" noProof="0"/>
          </a:p>
        </p:txBody>
      </p:sp>
      <p:sp>
        <p:nvSpPr>
          <p:cNvPr id="23" name="Text 19"/>
          <p:cNvSpPr/>
          <p:nvPr/>
        </p:nvSpPr>
        <p:spPr>
          <a:xfrm>
            <a:off x="530352" y="3724656"/>
            <a:ext cx="8046720" cy="274320"/>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Revisión de equipamiento de jugadores</a:t>
            </a:r>
            <a:endParaRPr lang="es-ES_tradnl" sz="1300" noProof="0"/>
          </a:p>
        </p:txBody>
      </p:sp>
      <p:sp>
        <p:nvSpPr>
          <p:cNvPr id="24" name="Text 20"/>
          <p:cNvSpPr/>
          <p:nvPr/>
        </p:nvSpPr>
        <p:spPr>
          <a:xfrm>
            <a:off x="530352" y="3998976"/>
            <a:ext cx="8046720" cy="586740"/>
          </a:xfrm>
          <a:prstGeom prst="rect">
            <a:avLst/>
          </a:prstGeom>
          <a:noFill/>
          <a:ln/>
        </p:spPr>
        <p:txBody>
          <a:bodyPr wrap="square" lIns="0" tIns="0" rIns="0" bIns="0" rtlCol="0" anchor="ctr"/>
          <a:lstStyle/>
          <a:p>
            <a:pPr marL="0" indent="0">
              <a:buNone/>
            </a:pPr>
            <a:r>
              <a:rPr lang="es-ES_tradnl" sz="1000" noProof="0">
                <a:solidFill>
                  <a:srgbClr val="555555"/>
                </a:solidFill>
                <a:latin typeface="Calibri" pitchFamily="34" charset="0"/>
                <a:ea typeface="Calibri" pitchFamily="34" charset="-122"/>
                <a:cs typeface="Calibri" pitchFamily="34" charset="-120"/>
              </a:rPr>
              <a:t>Antes de saltar al terreno de juego, hay que revisar que los jugadores cumplan las reglas de juego a nivel de indumentaria, </a:t>
            </a:r>
            <a:r>
              <a:rPr lang="es-ES_tradnl" sz="1000" noProof="0" err="1">
                <a:solidFill>
                  <a:srgbClr val="555555"/>
                </a:solidFill>
                <a:latin typeface="Calibri" pitchFamily="34" charset="0"/>
                <a:ea typeface="Calibri" pitchFamily="34" charset="-122"/>
                <a:cs typeface="Calibri" pitchFamily="34" charset="-120"/>
              </a:rPr>
              <a:t>etc</a:t>
            </a:r>
            <a:r>
              <a:rPr lang="es-ES_tradnl" sz="1000" noProof="0">
                <a:solidFill>
                  <a:srgbClr val="555555"/>
                </a:solidFill>
                <a:latin typeface="Calibri" pitchFamily="34" charset="0"/>
                <a:ea typeface="Calibri" pitchFamily="34" charset="-122"/>
                <a:cs typeface="Calibri" pitchFamily="34" charset="-120"/>
              </a:rPr>
              <a:t>…</a:t>
            </a:r>
            <a:endParaRPr lang="es-ES_tradnl" sz="1000" noProof="0"/>
          </a:p>
        </p:txBody>
      </p:sp>
      <p:pic>
        <p:nvPicPr>
          <p:cNvPr id="25" name="Copied Picture 25">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2915759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53A99-FAED-CBAD-F460-31DA60046A0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A342B53E-AF0B-82B9-7B9E-1CD2925D5EC8}"/>
              </a:ext>
            </a:extLst>
          </p:cNvPr>
          <p:cNvPicPr>
            <a:picLocks noChangeAspect="1"/>
          </p:cNvPicPr>
          <p:nvPr/>
        </p:nvPicPr>
        <p:blipFill>
          <a:blip r:embed="rId3"/>
          <a:srcRect/>
          <a:stretch/>
        </p:blipFill>
        <p:spPr>
          <a:xfrm>
            <a:off x="0" y="0"/>
            <a:ext cx="9144000" cy="5143500"/>
          </a:xfrm>
          <a:prstGeom prst="rect">
            <a:avLst/>
          </a:prstGeom>
        </p:spPr>
      </p:pic>
      <p:sp>
        <p:nvSpPr>
          <p:cNvPr id="3" name="Shape 0">
            <a:extLst>
              <a:ext uri="{FF2B5EF4-FFF2-40B4-BE49-F238E27FC236}">
                <a16:creationId xmlns:a16="http://schemas.microsoft.com/office/drawing/2014/main" id="{0431371E-35BF-279C-F115-733B7788A385}"/>
              </a:ext>
            </a:extLst>
          </p:cNvPr>
          <p:cNvSpPr/>
          <p:nvPr/>
        </p:nvSpPr>
        <p:spPr>
          <a:xfrm>
            <a:off x="0" y="0"/>
            <a:ext cx="9144000" cy="5143500"/>
          </a:xfrm>
          <a:prstGeom prst="rect">
            <a:avLst/>
          </a:prstGeom>
          <a:solidFill>
            <a:srgbClr val="000000">
              <a:alpha val="70000"/>
            </a:srgbClr>
          </a:solidFill>
          <a:ln/>
        </p:spPr>
        <p:txBody>
          <a:bodyPr/>
          <a:lstStyle/>
          <a:p>
            <a:endParaRPr lang="es-ES_tradnl" noProof="0"/>
          </a:p>
        </p:txBody>
      </p:sp>
      <p:sp>
        <p:nvSpPr>
          <p:cNvPr id="4" name="Shape 1">
            <a:extLst>
              <a:ext uri="{FF2B5EF4-FFF2-40B4-BE49-F238E27FC236}">
                <a16:creationId xmlns:a16="http://schemas.microsoft.com/office/drawing/2014/main" id="{5F993984-A60E-B2CF-7A62-E6AF521A27DC}"/>
              </a:ext>
            </a:extLst>
          </p:cNvPr>
          <p:cNvSpPr/>
          <p:nvPr/>
        </p:nvSpPr>
        <p:spPr>
          <a:xfrm>
            <a:off x="0" y="0"/>
            <a:ext cx="9144000" cy="548640"/>
          </a:xfrm>
          <a:prstGeom prst="rect">
            <a:avLst/>
          </a:prstGeom>
          <a:solidFill>
            <a:srgbClr val="000000"/>
          </a:solidFill>
          <a:ln/>
        </p:spPr>
        <p:txBody>
          <a:bodyPr/>
          <a:lstStyle/>
          <a:p>
            <a:endParaRPr lang="es-ES_tradnl" noProof="0"/>
          </a:p>
        </p:txBody>
      </p:sp>
      <p:sp>
        <p:nvSpPr>
          <p:cNvPr id="5" name="Shape 2">
            <a:extLst>
              <a:ext uri="{FF2B5EF4-FFF2-40B4-BE49-F238E27FC236}">
                <a16:creationId xmlns:a16="http://schemas.microsoft.com/office/drawing/2014/main" id="{49EC0D50-C283-ACF4-6D53-17F2B5DCB103}"/>
              </a:ext>
            </a:extLst>
          </p:cNvPr>
          <p:cNvSpPr/>
          <p:nvPr/>
        </p:nvSpPr>
        <p:spPr>
          <a:xfrm>
            <a:off x="0" y="548640"/>
            <a:ext cx="9144000" cy="0"/>
          </a:xfrm>
          <a:prstGeom prst="line">
            <a:avLst/>
          </a:prstGeom>
          <a:noFill/>
          <a:ln w="19050">
            <a:solidFill>
              <a:srgbClr val="C9A84C"/>
            </a:solidFill>
            <a:prstDash val="solid"/>
          </a:ln>
        </p:spPr>
        <p:txBody>
          <a:bodyPr/>
          <a:lstStyle/>
          <a:p>
            <a:endParaRPr lang="es-ES_tradnl" noProof="0"/>
          </a:p>
        </p:txBody>
      </p:sp>
      <p:pic>
        <p:nvPicPr>
          <p:cNvPr id="6" name="Image 1" descr="preencoded.png">
            <a:extLst>
              <a:ext uri="{FF2B5EF4-FFF2-40B4-BE49-F238E27FC236}">
                <a16:creationId xmlns:a16="http://schemas.microsoft.com/office/drawing/2014/main" id="{D1DBE842-5FDD-6548-48C3-9212B2F9A9CC}"/>
              </a:ext>
            </a:extLst>
          </p:cNvPr>
          <p:cNvPicPr>
            <a:picLocks noChangeAspect="1"/>
          </p:cNvPicPr>
          <p:nvPr/>
        </p:nvPicPr>
        <p:blipFill>
          <a:blip r:embed="rId4"/>
          <a:stretch>
            <a:fillRect/>
          </a:stretch>
        </p:blipFill>
        <p:spPr>
          <a:xfrm>
            <a:off x="109728" y="73152"/>
            <a:ext cx="402336" cy="402336"/>
          </a:xfrm>
          <a:prstGeom prst="rect">
            <a:avLst/>
          </a:prstGeom>
        </p:spPr>
      </p:pic>
      <p:pic>
        <p:nvPicPr>
          <p:cNvPr id="7" name="Image 2" descr="preencoded.png">
            <a:extLst>
              <a:ext uri="{FF2B5EF4-FFF2-40B4-BE49-F238E27FC236}">
                <a16:creationId xmlns:a16="http://schemas.microsoft.com/office/drawing/2014/main" id="{B2EB58AB-155A-FB68-B5F8-83A785CDD610}"/>
              </a:ext>
            </a:extLst>
          </p:cNvPr>
          <p:cNvPicPr>
            <a:picLocks noChangeAspect="1"/>
          </p:cNvPicPr>
          <p:nvPr/>
        </p:nvPicPr>
        <p:blipFill>
          <a:blip r:embed="rId5"/>
          <a:stretch>
            <a:fillRect/>
          </a:stretch>
        </p:blipFill>
        <p:spPr>
          <a:xfrm>
            <a:off x="8631936" y="73152"/>
            <a:ext cx="402336" cy="402336"/>
          </a:xfrm>
          <a:prstGeom prst="rect">
            <a:avLst/>
          </a:prstGeom>
        </p:spPr>
      </p:pic>
      <p:sp>
        <p:nvSpPr>
          <p:cNvPr id="8" name="Shape 3">
            <a:extLst>
              <a:ext uri="{FF2B5EF4-FFF2-40B4-BE49-F238E27FC236}">
                <a16:creationId xmlns:a16="http://schemas.microsoft.com/office/drawing/2014/main" id="{06362ADF-D9B9-56A8-1377-86A63547963D}"/>
              </a:ext>
            </a:extLst>
          </p:cNvPr>
          <p:cNvSpPr/>
          <p:nvPr/>
        </p:nvSpPr>
        <p:spPr>
          <a:xfrm>
            <a:off x="0" y="2023110"/>
            <a:ext cx="91440" cy="1097280"/>
          </a:xfrm>
          <a:prstGeom prst="rect">
            <a:avLst/>
          </a:prstGeom>
          <a:solidFill>
            <a:srgbClr val="C9A84C"/>
          </a:solidFill>
          <a:ln/>
        </p:spPr>
        <p:txBody>
          <a:bodyPr/>
          <a:lstStyle/>
          <a:p>
            <a:endParaRPr lang="es-ES_tradnl" noProof="0"/>
          </a:p>
        </p:txBody>
      </p:sp>
      <p:sp>
        <p:nvSpPr>
          <p:cNvPr id="9" name="Text 4">
            <a:extLst>
              <a:ext uri="{FF2B5EF4-FFF2-40B4-BE49-F238E27FC236}">
                <a16:creationId xmlns:a16="http://schemas.microsoft.com/office/drawing/2014/main" id="{7CD960DB-561B-8ADF-E78A-AB1DD1D2D30E}"/>
              </a:ext>
            </a:extLst>
          </p:cNvPr>
          <p:cNvSpPr/>
          <p:nvPr/>
        </p:nvSpPr>
        <p:spPr>
          <a:xfrm>
            <a:off x="228600" y="1913382"/>
            <a:ext cx="914400" cy="475488"/>
          </a:xfrm>
          <a:prstGeom prst="rect">
            <a:avLst/>
          </a:prstGeom>
          <a:noFill/>
          <a:ln/>
        </p:spPr>
        <p:txBody>
          <a:bodyPr wrap="square" lIns="0" tIns="0" rIns="0" bIns="0" rtlCol="0" anchor="ctr"/>
          <a:lstStyle/>
          <a:p>
            <a:pPr marL="0" indent="0" algn="l">
              <a:buNone/>
            </a:pPr>
            <a:r>
              <a:rPr lang="es-ES_tradnl" sz="3600" b="1" noProof="0">
                <a:solidFill>
                  <a:srgbClr val="C9A84C"/>
                </a:solidFill>
                <a:latin typeface="Calibri" pitchFamily="34" charset="0"/>
                <a:ea typeface="Calibri" pitchFamily="34" charset="-122"/>
                <a:cs typeface="Calibri" pitchFamily="34" charset="-120"/>
              </a:rPr>
              <a:t>03</a:t>
            </a:r>
            <a:endParaRPr lang="es-ES_tradnl" sz="3600" noProof="0"/>
          </a:p>
        </p:txBody>
      </p:sp>
      <p:sp>
        <p:nvSpPr>
          <p:cNvPr id="10" name="Text 5">
            <a:extLst>
              <a:ext uri="{FF2B5EF4-FFF2-40B4-BE49-F238E27FC236}">
                <a16:creationId xmlns:a16="http://schemas.microsoft.com/office/drawing/2014/main" id="{14396211-6007-0DC4-3DFB-9FBF113778CB}"/>
              </a:ext>
            </a:extLst>
          </p:cNvPr>
          <p:cNvSpPr/>
          <p:nvPr/>
        </p:nvSpPr>
        <p:spPr>
          <a:xfrm>
            <a:off x="228600" y="2370582"/>
            <a:ext cx="8229600" cy="658368"/>
          </a:xfrm>
          <a:prstGeom prst="rect">
            <a:avLst/>
          </a:prstGeom>
          <a:noFill/>
          <a:ln/>
        </p:spPr>
        <p:txBody>
          <a:bodyPr wrap="square" lIns="0" tIns="0" rIns="0" bIns="0" rtlCol="0" anchor="ctr"/>
          <a:lstStyle/>
          <a:p>
            <a:pPr marL="0" indent="0" algn="l">
              <a:buNone/>
            </a:pPr>
            <a:r>
              <a:rPr lang="es-ES_tradnl" sz="3600" b="1">
                <a:solidFill>
                  <a:srgbClr val="FFFFFF"/>
                </a:solidFill>
                <a:latin typeface="Calibri" pitchFamily="34" charset="0"/>
                <a:ea typeface="Calibri" pitchFamily="34" charset="-122"/>
                <a:cs typeface="Calibri" pitchFamily="34" charset="-120"/>
              </a:rPr>
              <a:t>DURANTE E</a:t>
            </a:r>
            <a:r>
              <a:rPr lang="es-ES_tradnl" sz="3600" b="1" noProof="0">
                <a:solidFill>
                  <a:srgbClr val="FFFFFF"/>
                </a:solidFill>
                <a:latin typeface="Calibri" pitchFamily="34" charset="0"/>
                <a:ea typeface="Calibri" pitchFamily="34" charset="-122"/>
                <a:cs typeface="Calibri" pitchFamily="34" charset="-120"/>
              </a:rPr>
              <a:t>L PARTIDO</a:t>
            </a:r>
            <a:endParaRPr lang="es-ES_tradnl" sz="3600" noProof="0"/>
          </a:p>
        </p:txBody>
      </p:sp>
      <p:sp>
        <p:nvSpPr>
          <p:cNvPr id="11" name="Text 6">
            <a:extLst>
              <a:ext uri="{FF2B5EF4-FFF2-40B4-BE49-F238E27FC236}">
                <a16:creationId xmlns:a16="http://schemas.microsoft.com/office/drawing/2014/main" id="{F1504C6E-E1CB-5E03-AC11-AAE317136806}"/>
              </a:ext>
            </a:extLst>
          </p:cNvPr>
          <p:cNvSpPr/>
          <p:nvPr/>
        </p:nvSpPr>
        <p:spPr>
          <a:xfrm>
            <a:off x="228600" y="3074670"/>
            <a:ext cx="6400800" cy="320040"/>
          </a:xfrm>
          <a:prstGeom prst="rect">
            <a:avLst/>
          </a:prstGeom>
          <a:noFill/>
          <a:ln/>
        </p:spPr>
        <p:txBody>
          <a:bodyPr wrap="square" lIns="0" tIns="0" rIns="0" bIns="0" rtlCol="0" anchor="ctr"/>
          <a:lstStyle/>
          <a:p>
            <a:r>
              <a:rPr lang="es-ES_tradnl" sz="1200">
                <a:solidFill>
                  <a:srgbClr val="9E9E9E"/>
                </a:solidFill>
                <a:latin typeface="Calibri" pitchFamily="34" charset="0"/>
                <a:cs typeface="Calibri" pitchFamily="34" charset="-120"/>
              </a:rPr>
              <a:t>Manejo y uso de la bandera, posicionamiento, comunicación, ayudas.</a:t>
            </a:r>
            <a:endParaRPr lang="es-ES_tradnl" sz="1200"/>
          </a:p>
        </p:txBody>
      </p:sp>
      <p:sp>
        <p:nvSpPr>
          <p:cNvPr id="12" name="Shape 7">
            <a:extLst>
              <a:ext uri="{FF2B5EF4-FFF2-40B4-BE49-F238E27FC236}">
                <a16:creationId xmlns:a16="http://schemas.microsoft.com/office/drawing/2014/main" id="{752F8F24-C75C-5817-3B9B-5401279CF2A5}"/>
              </a:ext>
            </a:extLst>
          </p:cNvPr>
          <p:cNvSpPr/>
          <p:nvPr/>
        </p:nvSpPr>
        <p:spPr>
          <a:xfrm>
            <a:off x="0" y="4887468"/>
            <a:ext cx="9144000" cy="256032"/>
          </a:xfrm>
          <a:prstGeom prst="rect">
            <a:avLst/>
          </a:prstGeom>
          <a:solidFill>
            <a:srgbClr val="000000">
              <a:alpha val="50000"/>
            </a:srgbClr>
          </a:solidFill>
          <a:ln/>
        </p:spPr>
        <p:txBody>
          <a:bodyPr/>
          <a:lstStyle/>
          <a:p>
            <a:endParaRPr lang="es-ES_tradnl" noProof="0"/>
          </a:p>
        </p:txBody>
      </p:sp>
      <p:sp>
        <p:nvSpPr>
          <p:cNvPr id="13" name="Shape 8">
            <a:extLst>
              <a:ext uri="{FF2B5EF4-FFF2-40B4-BE49-F238E27FC236}">
                <a16:creationId xmlns:a16="http://schemas.microsoft.com/office/drawing/2014/main" id="{747BCE64-DB1F-667A-0763-172D31305CFB}"/>
              </a:ext>
            </a:extLst>
          </p:cNvPr>
          <p:cNvSpPr/>
          <p:nvPr/>
        </p:nvSpPr>
        <p:spPr>
          <a:xfrm>
            <a:off x="0" y="4887468"/>
            <a:ext cx="9144000" cy="0"/>
          </a:xfrm>
          <a:prstGeom prst="line">
            <a:avLst/>
          </a:prstGeom>
          <a:noFill/>
          <a:ln w="9525">
            <a:solidFill>
              <a:srgbClr val="C9A84C">
                <a:alpha val="50000"/>
              </a:srgbClr>
            </a:solidFill>
            <a:prstDash val="solid"/>
          </a:ln>
        </p:spPr>
        <p:txBody>
          <a:bodyPr/>
          <a:lstStyle/>
          <a:p>
            <a:endParaRPr lang="es-ES_tradnl" noProof="0"/>
          </a:p>
        </p:txBody>
      </p:sp>
      <p:sp>
        <p:nvSpPr>
          <p:cNvPr id="14" name="Text 9">
            <a:extLst>
              <a:ext uri="{FF2B5EF4-FFF2-40B4-BE49-F238E27FC236}">
                <a16:creationId xmlns:a16="http://schemas.microsoft.com/office/drawing/2014/main" id="{818F200F-68FC-6A3E-1A70-CF7E94390CE1}"/>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99999"/>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15" name="Text 10">
            <a:extLst>
              <a:ext uri="{FF2B5EF4-FFF2-40B4-BE49-F238E27FC236}">
                <a16:creationId xmlns:a16="http://schemas.microsoft.com/office/drawing/2014/main" id="{70B7D7CF-E248-32A3-7B5F-3DA414F300E0}"/>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99999"/>
                </a:solidFill>
                <a:latin typeface="Calibri" pitchFamily="34" charset="0"/>
                <a:ea typeface="Calibri" pitchFamily="34" charset="-122"/>
                <a:cs typeface="Calibri" pitchFamily="34" charset="-120"/>
              </a:rPr>
              <a:t>2026/27</a:t>
            </a:r>
            <a:endParaRPr lang="es-ES_tradnl" sz="750" noProof="0"/>
          </a:p>
        </p:txBody>
      </p:sp>
      <p:pic>
        <p:nvPicPr>
          <p:cNvPr id="16" name="Copied Picture 16">
            <a:extLst>
              <a:ext uri="{FF2B5EF4-FFF2-40B4-BE49-F238E27FC236}">
                <a16:creationId xmlns:a16="http://schemas.microsoft.com/office/drawing/2014/main" id="{C175B689-9C4A-4EE1-1B08-3EC8DFD41F5C}"/>
              </a:ext>
            </a:extLst>
          </p:cNvPr>
          <p:cNvPicPr>
            <a:picLocks noChangeAspect="1"/>
          </p:cNvPicPr>
          <p:nvPr/>
        </p:nvPicPr>
        <p:blipFill>
          <a:blip r:embed="rId6"/>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655079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pic>
        <p:nvPicPr>
          <p:cNvPr id="2" name="Picture 8" descr="Cuánto mide un campo de fútbol">
            <a:extLst>
              <a:ext uri="{FF2B5EF4-FFF2-40B4-BE49-F238E27FC236}">
                <a16:creationId xmlns:a16="http://schemas.microsoft.com/office/drawing/2014/main" id="{D12EA984-32EB-B8DC-3EE4-044F63C7E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25" y="596367"/>
            <a:ext cx="6373615" cy="424157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ector recto 2">
            <a:extLst>
              <a:ext uri="{FF2B5EF4-FFF2-40B4-BE49-F238E27FC236}">
                <a16:creationId xmlns:a16="http://schemas.microsoft.com/office/drawing/2014/main" id="{6B88B9EE-81DC-0813-63C1-DC656F71922F}"/>
              </a:ext>
            </a:extLst>
          </p:cNvPr>
          <p:cNvCxnSpPr>
            <a:cxnSpLocks/>
          </p:cNvCxnSpPr>
          <p:nvPr/>
        </p:nvCxnSpPr>
        <p:spPr>
          <a:xfrm>
            <a:off x="831267" y="1106788"/>
            <a:ext cx="2552903" cy="0"/>
          </a:xfrm>
          <a:prstGeom prst="line">
            <a:avLst/>
          </a:prstGeom>
          <a:ln w="762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Conector recto 3">
            <a:extLst>
              <a:ext uri="{FF2B5EF4-FFF2-40B4-BE49-F238E27FC236}">
                <a16:creationId xmlns:a16="http://schemas.microsoft.com/office/drawing/2014/main" id="{2020DD69-8767-58B6-B6B5-FBBD070F1719}"/>
              </a:ext>
            </a:extLst>
          </p:cNvPr>
          <p:cNvCxnSpPr>
            <a:cxnSpLocks/>
          </p:cNvCxnSpPr>
          <p:nvPr/>
        </p:nvCxnSpPr>
        <p:spPr>
          <a:xfrm>
            <a:off x="3448641" y="4328446"/>
            <a:ext cx="2552903" cy="0"/>
          </a:xfrm>
          <a:prstGeom prst="line">
            <a:avLst/>
          </a:prstGeom>
          <a:ln w="762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 name="Rectángulo 4">
            <a:extLst>
              <a:ext uri="{FF2B5EF4-FFF2-40B4-BE49-F238E27FC236}">
                <a16:creationId xmlns:a16="http://schemas.microsoft.com/office/drawing/2014/main" id="{8B707737-11CD-3C27-D026-35E85F8E5CBA}"/>
              </a:ext>
            </a:extLst>
          </p:cNvPr>
          <p:cNvSpPr/>
          <p:nvPr/>
        </p:nvSpPr>
        <p:spPr>
          <a:xfrm>
            <a:off x="831266" y="1106788"/>
            <a:ext cx="2552903" cy="80271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r>
              <a:rPr lang="es-ES" sz="1350">
                <a:solidFill>
                  <a:prstClr val="white"/>
                </a:solidFill>
                <a:latin typeface="Aptos" panose="02110004020202020204"/>
              </a:rPr>
              <a:t>ZONA DE MAYOR INFLUENCIA AA1</a:t>
            </a:r>
          </a:p>
        </p:txBody>
      </p:sp>
      <p:sp>
        <p:nvSpPr>
          <p:cNvPr id="6" name="Rectángulo 5">
            <a:extLst>
              <a:ext uri="{FF2B5EF4-FFF2-40B4-BE49-F238E27FC236}">
                <a16:creationId xmlns:a16="http://schemas.microsoft.com/office/drawing/2014/main" id="{2F0581C0-0D98-3F1D-DD88-5610070CCEA1}"/>
              </a:ext>
            </a:extLst>
          </p:cNvPr>
          <p:cNvSpPr/>
          <p:nvPr/>
        </p:nvSpPr>
        <p:spPr>
          <a:xfrm>
            <a:off x="831266" y="1924157"/>
            <a:ext cx="2552903" cy="740345"/>
          </a:xfrm>
          <a:prstGeom prst="rect">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r>
              <a:rPr lang="es-ES" sz="1350">
                <a:solidFill>
                  <a:prstClr val="white"/>
                </a:solidFill>
                <a:latin typeface="Aptos" panose="02110004020202020204"/>
              </a:rPr>
              <a:t>ZONA DE AYUDA DE AA1</a:t>
            </a:r>
          </a:p>
        </p:txBody>
      </p:sp>
      <p:sp>
        <p:nvSpPr>
          <p:cNvPr id="7" name="Rectángulo 6">
            <a:extLst>
              <a:ext uri="{FF2B5EF4-FFF2-40B4-BE49-F238E27FC236}">
                <a16:creationId xmlns:a16="http://schemas.microsoft.com/office/drawing/2014/main" id="{4A55202A-9784-1C82-C22C-383C443C5BE0}"/>
              </a:ext>
            </a:extLst>
          </p:cNvPr>
          <p:cNvSpPr/>
          <p:nvPr/>
        </p:nvSpPr>
        <p:spPr>
          <a:xfrm>
            <a:off x="831266" y="2671059"/>
            <a:ext cx="2552903" cy="85194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r>
              <a:rPr lang="es-ES" sz="1350">
                <a:solidFill>
                  <a:prstClr val="white"/>
                </a:solidFill>
                <a:latin typeface="Aptos" panose="02110004020202020204"/>
              </a:rPr>
              <a:t>ZONA DE AYUDA DE AA2</a:t>
            </a:r>
          </a:p>
        </p:txBody>
      </p:sp>
      <p:sp>
        <p:nvSpPr>
          <p:cNvPr id="8" name="Hexágono 7">
            <a:extLst>
              <a:ext uri="{FF2B5EF4-FFF2-40B4-BE49-F238E27FC236}">
                <a16:creationId xmlns:a16="http://schemas.microsoft.com/office/drawing/2014/main" id="{6898670C-3E9C-068D-F862-B606756F4C5C}"/>
              </a:ext>
            </a:extLst>
          </p:cNvPr>
          <p:cNvSpPr/>
          <p:nvPr/>
        </p:nvSpPr>
        <p:spPr>
          <a:xfrm>
            <a:off x="1021118" y="763176"/>
            <a:ext cx="242143" cy="200950"/>
          </a:xfrm>
          <a:prstGeom prst="hexagon">
            <a:avLst/>
          </a:prstGeom>
        </p:spPr>
        <p:style>
          <a:lnRef idx="1">
            <a:schemeClr val="dk1"/>
          </a:lnRef>
          <a:fillRef idx="2">
            <a:schemeClr val="dk1"/>
          </a:fillRef>
          <a:effectRef idx="1">
            <a:schemeClr val="dk1"/>
          </a:effectRef>
          <a:fontRef idx="minor">
            <a:schemeClr val="dk1"/>
          </a:fontRef>
        </p:style>
        <p:txBody>
          <a:bodyPr rtlCol="0" anchor="ctr"/>
          <a:lstStyle/>
          <a:p>
            <a:pPr algn="ctr" defTabSz="685800"/>
            <a:endParaRPr lang="es-ES" sz="1350">
              <a:solidFill>
                <a:prstClr val="black"/>
              </a:solidFill>
              <a:latin typeface="Aptos" panose="02110004020202020204"/>
            </a:endParaRPr>
          </a:p>
        </p:txBody>
      </p:sp>
      <p:sp>
        <p:nvSpPr>
          <p:cNvPr id="9" name="Hexágono 8">
            <a:extLst>
              <a:ext uri="{FF2B5EF4-FFF2-40B4-BE49-F238E27FC236}">
                <a16:creationId xmlns:a16="http://schemas.microsoft.com/office/drawing/2014/main" id="{4E11FFFB-F1BA-C824-61FD-E02D83AB634F}"/>
              </a:ext>
            </a:extLst>
          </p:cNvPr>
          <p:cNvSpPr/>
          <p:nvPr/>
        </p:nvSpPr>
        <p:spPr>
          <a:xfrm>
            <a:off x="1701846" y="2370800"/>
            <a:ext cx="242143" cy="200950"/>
          </a:xfrm>
          <a:prstGeom prst="hexagon">
            <a:avLst/>
          </a:prstGeom>
        </p:spPr>
        <p:style>
          <a:lnRef idx="1">
            <a:schemeClr val="dk1"/>
          </a:lnRef>
          <a:fillRef idx="2">
            <a:schemeClr val="dk1"/>
          </a:fillRef>
          <a:effectRef idx="1">
            <a:schemeClr val="dk1"/>
          </a:effectRef>
          <a:fontRef idx="minor">
            <a:schemeClr val="dk1"/>
          </a:fontRef>
        </p:style>
        <p:txBody>
          <a:bodyPr rtlCol="0" anchor="ctr"/>
          <a:lstStyle/>
          <a:p>
            <a:pPr algn="ctr" defTabSz="685800"/>
            <a:endParaRPr lang="es-ES" sz="1350">
              <a:solidFill>
                <a:prstClr val="black"/>
              </a:solidFill>
              <a:latin typeface="Aptos" panose="02110004020202020204"/>
            </a:endParaRPr>
          </a:p>
        </p:txBody>
      </p:sp>
      <p:sp>
        <p:nvSpPr>
          <p:cNvPr id="10" name="Cuerda 9">
            <a:extLst>
              <a:ext uri="{FF2B5EF4-FFF2-40B4-BE49-F238E27FC236}">
                <a16:creationId xmlns:a16="http://schemas.microsoft.com/office/drawing/2014/main" id="{0FFD0A39-F75B-D06F-554C-25D7802C3A8C}"/>
              </a:ext>
            </a:extLst>
          </p:cNvPr>
          <p:cNvSpPr/>
          <p:nvPr/>
        </p:nvSpPr>
        <p:spPr>
          <a:xfrm rot="17535957">
            <a:off x="773244" y="719265"/>
            <a:ext cx="1181573" cy="1100667"/>
          </a:xfrm>
          <a:prstGeom prst="chord">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s-ES" sz="1350">
              <a:solidFill>
                <a:prstClr val="white"/>
              </a:solidFill>
              <a:latin typeface="Aptos" panose="02110004020202020204"/>
            </a:endParaRPr>
          </a:p>
        </p:txBody>
      </p:sp>
      <p:sp>
        <p:nvSpPr>
          <p:cNvPr id="11" name="Rectángulo 10">
            <a:extLst>
              <a:ext uri="{FF2B5EF4-FFF2-40B4-BE49-F238E27FC236}">
                <a16:creationId xmlns:a16="http://schemas.microsoft.com/office/drawing/2014/main" id="{8CE881DC-A212-8598-1F4F-2B54CBF577D2}"/>
              </a:ext>
            </a:extLst>
          </p:cNvPr>
          <p:cNvSpPr/>
          <p:nvPr/>
        </p:nvSpPr>
        <p:spPr>
          <a:xfrm>
            <a:off x="2952542" y="942196"/>
            <a:ext cx="992198" cy="2215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r>
              <a:rPr lang="es-ES" sz="1050">
                <a:solidFill>
                  <a:prstClr val="white"/>
                </a:solidFill>
                <a:latin typeface="Aptos" panose="02110004020202020204"/>
              </a:rPr>
              <a:t>ZONA CONFLICTO</a:t>
            </a:r>
          </a:p>
        </p:txBody>
      </p:sp>
      <p:sp>
        <p:nvSpPr>
          <p:cNvPr id="12" name="Rectángulo 11">
            <a:extLst>
              <a:ext uri="{FF2B5EF4-FFF2-40B4-BE49-F238E27FC236}">
                <a16:creationId xmlns:a16="http://schemas.microsoft.com/office/drawing/2014/main" id="{BBA3D5DA-FD16-DDEF-3E30-C806695DE963}"/>
              </a:ext>
            </a:extLst>
          </p:cNvPr>
          <p:cNvSpPr/>
          <p:nvPr/>
        </p:nvSpPr>
        <p:spPr>
          <a:xfrm>
            <a:off x="2888070" y="4201304"/>
            <a:ext cx="992198" cy="2215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r>
              <a:rPr lang="es-ES" sz="1050">
                <a:solidFill>
                  <a:prstClr val="white"/>
                </a:solidFill>
                <a:latin typeface="Aptos" panose="02110004020202020204"/>
              </a:rPr>
              <a:t>ZONA CONFLICTO</a:t>
            </a:r>
          </a:p>
        </p:txBody>
      </p:sp>
      <p:sp>
        <p:nvSpPr>
          <p:cNvPr id="13" name="Cuerda 12">
            <a:extLst>
              <a:ext uri="{FF2B5EF4-FFF2-40B4-BE49-F238E27FC236}">
                <a16:creationId xmlns:a16="http://schemas.microsoft.com/office/drawing/2014/main" id="{26D225DE-C37E-3F26-B660-085B1D0487D7}"/>
              </a:ext>
            </a:extLst>
          </p:cNvPr>
          <p:cNvSpPr/>
          <p:nvPr/>
        </p:nvSpPr>
        <p:spPr>
          <a:xfrm rot="17535957">
            <a:off x="2237477" y="695277"/>
            <a:ext cx="1202589" cy="1209229"/>
          </a:xfrm>
          <a:prstGeom prst="chord">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s-ES" sz="1350">
              <a:solidFill>
                <a:prstClr val="white"/>
              </a:solidFill>
              <a:latin typeface="Aptos" panose="02110004020202020204"/>
            </a:endParaRPr>
          </a:p>
        </p:txBody>
      </p:sp>
      <p:sp>
        <p:nvSpPr>
          <p:cNvPr id="14" name="Shape 0">
            <a:extLst>
              <a:ext uri="{FF2B5EF4-FFF2-40B4-BE49-F238E27FC236}">
                <a16:creationId xmlns:a16="http://schemas.microsoft.com/office/drawing/2014/main" id="{B77991DC-E7A5-A775-78EC-2EF171BA749D}"/>
              </a:ext>
            </a:extLst>
          </p:cNvPr>
          <p:cNvSpPr/>
          <p:nvPr/>
        </p:nvSpPr>
        <p:spPr>
          <a:xfrm>
            <a:off x="0" y="0"/>
            <a:ext cx="9144000" cy="548640"/>
          </a:xfrm>
          <a:prstGeom prst="rect">
            <a:avLst/>
          </a:prstGeom>
          <a:solidFill>
            <a:srgbClr val="C8102E"/>
          </a:solidFill>
          <a:ln/>
        </p:spPr>
        <p:txBody>
          <a:bodyPr/>
          <a:lstStyle/>
          <a:p>
            <a:endParaRPr lang="es-ES_tradnl" noProof="0"/>
          </a:p>
        </p:txBody>
      </p:sp>
      <p:pic>
        <p:nvPicPr>
          <p:cNvPr id="15" name="Image 0" descr="preencoded.png">
            <a:extLst>
              <a:ext uri="{FF2B5EF4-FFF2-40B4-BE49-F238E27FC236}">
                <a16:creationId xmlns:a16="http://schemas.microsoft.com/office/drawing/2014/main" id="{7083C66E-EBC7-BF15-A4A8-DF27B77A3BFC}"/>
              </a:ext>
            </a:extLst>
          </p:cNvPr>
          <p:cNvPicPr>
            <a:picLocks noChangeAspect="1"/>
          </p:cNvPicPr>
          <p:nvPr/>
        </p:nvPicPr>
        <p:blipFill>
          <a:blip r:embed="rId3"/>
          <a:stretch>
            <a:fillRect/>
          </a:stretch>
        </p:blipFill>
        <p:spPr>
          <a:xfrm>
            <a:off x="109728" y="73152"/>
            <a:ext cx="402336" cy="402336"/>
          </a:xfrm>
          <a:prstGeom prst="rect">
            <a:avLst/>
          </a:prstGeom>
        </p:spPr>
      </p:pic>
      <p:pic>
        <p:nvPicPr>
          <p:cNvPr id="16" name="Image 1" descr="preencoded.png">
            <a:extLst>
              <a:ext uri="{FF2B5EF4-FFF2-40B4-BE49-F238E27FC236}">
                <a16:creationId xmlns:a16="http://schemas.microsoft.com/office/drawing/2014/main" id="{B127CB1F-27FA-1258-0FA7-6BD314893A83}"/>
              </a:ext>
            </a:extLst>
          </p:cNvPr>
          <p:cNvPicPr>
            <a:picLocks noChangeAspect="1"/>
          </p:cNvPicPr>
          <p:nvPr/>
        </p:nvPicPr>
        <p:blipFill>
          <a:blip r:embed="rId4"/>
          <a:stretch>
            <a:fillRect/>
          </a:stretch>
        </p:blipFill>
        <p:spPr>
          <a:xfrm>
            <a:off x="8631936" y="73152"/>
            <a:ext cx="402336" cy="402336"/>
          </a:xfrm>
          <a:prstGeom prst="rect">
            <a:avLst/>
          </a:prstGeom>
        </p:spPr>
      </p:pic>
      <p:sp>
        <p:nvSpPr>
          <p:cNvPr id="17" name="Text 2">
            <a:extLst>
              <a:ext uri="{FF2B5EF4-FFF2-40B4-BE49-F238E27FC236}">
                <a16:creationId xmlns:a16="http://schemas.microsoft.com/office/drawing/2014/main" id="{0350D58A-F5B2-784F-9087-6EE4FC491DC9}"/>
              </a:ext>
            </a:extLst>
          </p:cNvPr>
          <p:cNvSpPr/>
          <p:nvPr/>
        </p:nvSpPr>
        <p:spPr>
          <a:xfrm>
            <a:off x="676656" y="0"/>
            <a:ext cx="7790688" cy="548640"/>
          </a:xfrm>
          <a:prstGeom prst="rect">
            <a:avLst/>
          </a:prstGeom>
          <a:noFill/>
          <a:ln/>
        </p:spPr>
        <p:txBody>
          <a:bodyPr wrap="square" lIns="0" tIns="0" rIns="0" bIns="0" rtlCol="0" anchor="ctr"/>
          <a:lstStyle/>
          <a:p>
            <a:pPr marL="0" indent="0" algn="ctr">
              <a:buNone/>
            </a:pPr>
            <a:r>
              <a:rPr lang="es-ES_tradnl" sz="1400" b="1">
                <a:solidFill>
                  <a:srgbClr val="FFFFFF"/>
                </a:solidFill>
                <a:latin typeface="Calibri" pitchFamily="34" charset="0"/>
                <a:ea typeface="Calibri" pitchFamily="34" charset="-122"/>
                <a:cs typeface="Calibri" pitchFamily="34" charset="-120"/>
              </a:rPr>
              <a:t>DURANTE EL PARTIDO</a:t>
            </a:r>
            <a:endParaRPr lang="es-ES_tradnl" sz="1400" noProof="0"/>
          </a:p>
        </p:txBody>
      </p:sp>
      <p:sp>
        <p:nvSpPr>
          <p:cNvPr id="20" name="Diagrama de flujo: conector 24">
            <a:extLst>
              <a:ext uri="{FF2B5EF4-FFF2-40B4-BE49-F238E27FC236}">
                <a16:creationId xmlns:a16="http://schemas.microsoft.com/office/drawing/2014/main" id="{2AADF201-BC17-90BB-4059-F1181AF2DE56}"/>
              </a:ext>
            </a:extLst>
          </p:cNvPr>
          <p:cNvSpPr/>
          <p:nvPr/>
        </p:nvSpPr>
        <p:spPr>
          <a:xfrm>
            <a:off x="1266750" y="1337938"/>
            <a:ext cx="108000" cy="108000"/>
          </a:xfrm>
          <a:prstGeom prst="flowChartConnector">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endParaRPr lang="es-ES" sz="1350">
              <a:solidFill>
                <a:prstClr val="black"/>
              </a:solidFill>
              <a:latin typeface="Aptos" panose="02110004020202020204"/>
            </a:endParaRPr>
          </a:p>
        </p:txBody>
      </p:sp>
      <p:sp>
        <p:nvSpPr>
          <p:cNvPr id="21" name="Shape 9">
            <a:extLst>
              <a:ext uri="{FF2B5EF4-FFF2-40B4-BE49-F238E27FC236}">
                <a16:creationId xmlns:a16="http://schemas.microsoft.com/office/drawing/2014/main" id="{978B9A73-481C-AE6E-B0FC-96D6CCA412FA}"/>
              </a:ext>
            </a:extLst>
          </p:cNvPr>
          <p:cNvSpPr/>
          <p:nvPr/>
        </p:nvSpPr>
        <p:spPr>
          <a:xfrm>
            <a:off x="6897585" y="675894"/>
            <a:ext cx="1790386" cy="1016508"/>
          </a:xfrm>
          <a:prstGeom prst="rect">
            <a:avLst/>
          </a:prstGeom>
          <a:solidFill>
            <a:srgbClr val="FFFFFF"/>
          </a:solidFill>
          <a:ln w="6350">
            <a:solidFill>
              <a:srgbClr val="E5E5E5"/>
            </a:solidFill>
            <a:prstDash val="solid"/>
          </a:ln>
        </p:spPr>
        <p:txBody>
          <a:bodyPr/>
          <a:lstStyle/>
          <a:p>
            <a:endParaRPr lang="es-ES_tradnl" noProof="0"/>
          </a:p>
        </p:txBody>
      </p:sp>
      <p:sp>
        <p:nvSpPr>
          <p:cNvPr id="22" name="Shape 10">
            <a:extLst>
              <a:ext uri="{FF2B5EF4-FFF2-40B4-BE49-F238E27FC236}">
                <a16:creationId xmlns:a16="http://schemas.microsoft.com/office/drawing/2014/main" id="{01303873-139E-84F3-5502-51DB6AFF64B0}"/>
              </a:ext>
            </a:extLst>
          </p:cNvPr>
          <p:cNvSpPr/>
          <p:nvPr/>
        </p:nvSpPr>
        <p:spPr>
          <a:xfrm>
            <a:off x="6905320" y="675894"/>
            <a:ext cx="45719" cy="1016508"/>
          </a:xfrm>
          <a:prstGeom prst="rect">
            <a:avLst/>
          </a:prstGeom>
          <a:solidFill>
            <a:srgbClr val="C8102E"/>
          </a:solidFill>
          <a:ln w="12700">
            <a:solidFill>
              <a:srgbClr val="333333"/>
            </a:solidFill>
            <a:prstDash val="solid"/>
          </a:ln>
        </p:spPr>
        <p:txBody>
          <a:bodyPr/>
          <a:lstStyle/>
          <a:p>
            <a:endParaRPr lang="es-ES_tradnl" noProof="0"/>
          </a:p>
        </p:txBody>
      </p:sp>
      <p:sp>
        <p:nvSpPr>
          <p:cNvPr id="23" name="Text 11">
            <a:extLst>
              <a:ext uri="{FF2B5EF4-FFF2-40B4-BE49-F238E27FC236}">
                <a16:creationId xmlns:a16="http://schemas.microsoft.com/office/drawing/2014/main" id="{E1B66998-54EC-9223-36FB-9AB2BFCE2445}"/>
              </a:ext>
            </a:extLst>
          </p:cNvPr>
          <p:cNvSpPr/>
          <p:nvPr/>
        </p:nvSpPr>
        <p:spPr>
          <a:xfrm>
            <a:off x="7004494" y="805727"/>
            <a:ext cx="1731362" cy="82356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Reparto de zonas en cada situación </a:t>
            </a:r>
            <a:endParaRPr lang="es-ES_tradnl" sz="1300" noProof="0"/>
          </a:p>
        </p:txBody>
      </p:sp>
      <p:sp>
        <p:nvSpPr>
          <p:cNvPr id="25" name="Shape 9">
            <a:extLst>
              <a:ext uri="{FF2B5EF4-FFF2-40B4-BE49-F238E27FC236}">
                <a16:creationId xmlns:a16="http://schemas.microsoft.com/office/drawing/2014/main" id="{A0B13FE9-0D20-6F00-8727-39239B554A9D}"/>
              </a:ext>
            </a:extLst>
          </p:cNvPr>
          <p:cNvSpPr/>
          <p:nvPr/>
        </p:nvSpPr>
        <p:spPr>
          <a:xfrm>
            <a:off x="6905320" y="1886382"/>
            <a:ext cx="1790386" cy="1016508"/>
          </a:xfrm>
          <a:prstGeom prst="rect">
            <a:avLst/>
          </a:prstGeom>
          <a:solidFill>
            <a:srgbClr val="FFFFFF"/>
          </a:solidFill>
          <a:ln w="6350">
            <a:solidFill>
              <a:srgbClr val="E5E5E5"/>
            </a:solidFill>
            <a:prstDash val="solid"/>
          </a:ln>
        </p:spPr>
        <p:txBody>
          <a:bodyPr/>
          <a:lstStyle/>
          <a:p>
            <a:endParaRPr lang="es-ES_tradnl" noProof="0"/>
          </a:p>
        </p:txBody>
      </p:sp>
      <p:sp>
        <p:nvSpPr>
          <p:cNvPr id="26" name="Shape 10">
            <a:extLst>
              <a:ext uri="{FF2B5EF4-FFF2-40B4-BE49-F238E27FC236}">
                <a16:creationId xmlns:a16="http://schemas.microsoft.com/office/drawing/2014/main" id="{EFC4E154-2904-D17C-3671-053CB2C14211}"/>
              </a:ext>
            </a:extLst>
          </p:cNvPr>
          <p:cNvSpPr/>
          <p:nvPr/>
        </p:nvSpPr>
        <p:spPr>
          <a:xfrm>
            <a:off x="6913055" y="1886382"/>
            <a:ext cx="45719" cy="1016508"/>
          </a:xfrm>
          <a:prstGeom prst="rect">
            <a:avLst/>
          </a:prstGeom>
          <a:solidFill>
            <a:srgbClr val="FFC000"/>
          </a:solidFill>
          <a:ln w="12700">
            <a:solidFill>
              <a:srgbClr val="333333"/>
            </a:solidFill>
            <a:prstDash val="solid"/>
          </a:ln>
        </p:spPr>
        <p:txBody>
          <a:bodyPr/>
          <a:lstStyle/>
          <a:p>
            <a:endParaRPr lang="es-ES_tradnl" noProof="0"/>
          </a:p>
        </p:txBody>
      </p:sp>
      <p:sp>
        <p:nvSpPr>
          <p:cNvPr id="27" name="Text 11">
            <a:extLst>
              <a:ext uri="{FF2B5EF4-FFF2-40B4-BE49-F238E27FC236}">
                <a16:creationId xmlns:a16="http://schemas.microsoft.com/office/drawing/2014/main" id="{94ACEFC1-4B62-E4D5-AC59-5183D21FA290}"/>
              </a:ext>
            </a:extLst>
          </p:cNvPr>
          <p:cNvSpPr/>
          <p:nvPr/>
        </p:nvSpPr>
        <p:spPr>
          <a:xfrm>
            <a:off x="7012229" y="2016215"/>
            <a:ext cx="1731362" cy="823568"/>
          </a:xfrm>
          <a:prstGeom prst="rect">
            <a:avLst/>
          </a:prstGeom>
          <a:noFill/>
          <a:ln/>
        </p:spPr>
        <p:txBody>
          <a:bodyPr wrap="square" lIns="0" tIns="0" rIns="0" bIns="0" rtlCol="0" anchor="ctr"/>
          <a:lstStyle/>
          <a:p>
            <a:pPr marL="0" indent="0">
              <a:buNone/>
            </a:pPr>
            <a:r>
              <a:rPr lang="es-ES_tradnl" sz="1300" b="1" noProof="0">
                <a:solidFill>
                  <a:srgbClr val="1A1A1A"/>
                </a:solidFill>
                <a:latin typeface="Calibri" pitchFamily="34" charset="0"/>
                <a:ea typeface="Calibri" pitchFamily="34" charset="-122"/>
                <a:cs typeface="Calibri" pitchFamily="34" charset="-120"/>
              </a:rPr>
              <a:t>Donde utilizo la bandera y donde no</a:t>
            </a:r>
            <a:endParaRPr lang="es-ES_tradnl" sz="1300" noProof="0"/>
          </a:p>
        </p:txBody>
      </p:sp>
      <p:sp>
        <p:nvSpPr>
          <p:cNvPr id="28" name="Shape 3">
            <a:extLst>
              <a:ext uri="{FF2B5EF4-FFF2-40B4-BE49-F238E27FC236}">
                <a16:creationId xmlns:a16="http://schemas.microsoft.com/office/drawing/2014/main" id="{4F1F7EA0-68F4-DC56-85A8-43138059F71C}"/>
              </a:ext>
            </a:extLst>
          </p:cNvPr>
          <p:cNvSpPr/>
          <p:nvPr/>
        </p:nvSpPr>
        <p:spPr>
          <a:xfrm>
            <a:off x="0" y="4887468"/>
            <a:ext cx="9144000" cy="256032"/>
          </a:xfrm>
          <a:prstGeom prst="rect">
            <a:avLst/>
          </a:prstGeom>
          <a:solidFill>
            <a:srgbClr val="FFFFFF"/>
          </a:solidFill>
          <a:ln/>
        </p:spPr>
        <p:txBody>
          <a:bodyPr/>
          <a:lstStyle/>
          <a:p>
            <a:endParaRPr lang="es-ES_tradnl" noProof="0"/>
          </a:p>
        </p:txBody>
      </p:sp>
      <p:sp>
        <p:nvSpPr>
          <p:cNvPr id="29" name="Text 5">
            <a:extLst>
              <a:ext uri="{FF2B5EF4-FFF2-40B4-BE49-F238E27FC236}">
                <a16:creationId xmlns:a16="http://schemas.microsoft.com/office/drawing/2014/main" id="{30F9A83B-A901-A35D-D568-59195CB00129}"/>
              </a:ext>
            </a:extLst>
          </p:cNvPr>
          <p:cNvSpPr/>
          <p:nvPr/>
        </p:nvSpPr>
        <p:spPr>
          <a:xfrm>
            <a:off x="274320" y="4887468"/>
            <a:ext cx="6400800" cy="256032"/>
          </a:xfrm>
          <a:prstGeom prst="rect">
            <a:avLst/>
          </a:prstGeom>
          <a:noFill/>
          <a:ln/>
        </p:spPr>
        <p:txBody>
          <a:bodyPr wrap="square" lIns="0" tIns="0" rIns="0" bIns="0" rtlCol="0" anchor="ctr"/>
          <a:lstStyle/>
          <a:p>
            <a:pPr marL="0" indent="0" algn="l">
              <a:buNone/>
            </a:pPr>
            <a:r>
              <a:rPr lang="es-ES_tradnl" sz="750" noProof="0">
                <a:solidFill>
                  <a:srgbClr val="9E9E9E"/>
                </a:solidFill>
                <a:latin typeface="Calibri" pitchFamily="34" charset="0"/>
                <a:ea typeface="Calibri" pitchFamily="34" charset="-122"/>
                <a:cs typeface="Calibri" pitchFamily="34" charset="-120"/>
              </a:rPr>
              <a:t>CAFM · Real Federación de Fútbol de Madrid</a:t>
            </a:r>
            <a:endParaRPr lang="es-ES_tradnl" sz="750" noProof="0"/>
          </a:p>
        </p:txBody>
      </p:sp>
      <p:sp>
        <p:nvSpPr>
          <p:cNvPr id="30" name="Text 6">
            <a:extLst>
              <a:ext uri="{FF2B5EF4-FFF2-40B4-BE49-F238E27FC236}">
                <a16:creationId xmlns:a16="http://schemas.microsoft.com/office/drawing/2014/main" id="{4911206F-F658-23BC-8792-BDDB01466408}"/>
              </a:ext>
            </a:extLst>
          </p:cNvPr>
          <p:cNvSpPr/>
          <p:nvPr/>
        </p:nvSpPr>
        <p:spPr>
          <a:xfrm>
            <a:off x="8503920" y="4887468"/>
            <a:ext cx="548640" cy="256032"/>
          </a:xfrm>
          <a:prstGeom prst="rect">
            <a:avLst/>
          </a:prstGeom>
          <a:noFill/>
          <a:ln/>
        </p:spPr>
        <p:txBody>
          <a:bodyPr wrap="square" lIns="0" tIns="0" rIns="0" bIns="0" rtlCol="0" anchor="ctr"/>
          <a:lstStyle/>
          <a:p>
            <a:pPr marL="0" indent="0" algn="r">
              <a:buNone/>
            </a:pPr>
            <a:r>
              <a:rPr lang="es-ES_tradnl" sz="750" noProof="0">
                <a:solidFill>
                  <a:srgbClr val="9E9E9E"/>
                </a:solidFill>
                <a:latin typeface="Calibri" pitchFamily="34" charset="0"/>
                <a:ea typeface="Calibri" pitchFamily="34" charset="-122"/>
                <a:cs typeface="Calibri" pitchFamily="34" charset="-120"/>
              </a:rPr>
              <a:t>2026/27</a:t>
            </a:r>
            <a:endParaRPr lang="es-ES_tradnl" sz="750" noProof="0"/>
          </a:p>
        </p:txBody>
      </p:sp>
      <p:pic>
        <p:nvPicPr>
          <p:cNvPr id="31" name="Copied Picture 31">
            <a:extLst>
              <a:ext uri="{FF2B5EF4-FFF2-40B4-BE49-F238E27FC236}">
                <a16:creationId xmlns:a16="http://schemas.microsoft.com/office/drawing/2014/main" id="{C175B689-9C4A-4EE1-1B08-3EC8DFD41F5C}"/>
              </a:ext>
            </a:extLst>
          </p:cNvPr>
          <p:cNvPicPr>
            <a:picLocks noChangeAspect="1"/>
          </p:cNvPicPr>
          <p:nvPr/>
        </p:nvPicPr>
        <p:blipFill>
          <a:blip r:embed="rId5"/>
          <a:stretch>
            <a:fillRect/>
          </a:stretch>
        </p:blipFill>
        <p:spPr>
          <a:xfrm>
            <a:off x="8407400" y="4191000"/>
            <a:ext cx="635000" cy="635000"/>
          </a:xfrm>
          <a:prstGeom prst="rect">
            <a:avLst/>
          </a:prstGeom>
        </p:spPr>
      </p:pic>
    </p:spTree>
    <p:extLst>
      <p:ext uri="{BB962C8B-B14F-4D97-AF65-F5344CB8AC3E}">
        <p14:creationId xmlns:p14="http://schemas.microsoft.com/office/powerpoint/2010/main" val="119197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5"/>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6"/>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7"/>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1"/>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1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8"/>
                                        </p:tgtEl>
                                        <p:attrNameLst>
                                          <p:attrName>style.visibility</p:attrName>
                                        </p:attrNameLst>
                                      </p:cBhvr>
                                      <p:to>
                                        <p:strVal val="visible"/>
                                      </p:to>
                                    </p:set>
                                  </p:childTnLst>
                                </p:cTn>
                              </p:par>
                              <p:par>
                                <p:cTn id="68" presetID="1" presetClass="entr" presetSubtype="0" fill="hold" grpId="1" nodeType="withEffect">
                                  <p:stCondLst>
                                    <p:cond delay="0"/>
                                  </p:stCondLst>
                                  <p:childTnLst>
                                    <p:set>
                                      <p:cBhvr>
                                        <p:cTn id="69" dur="1" fill="hold">
                                          <p:stCondLst>
                                            <p:cond delay="0"/>
                                          </p:stCondLst>
                                        </p:cTn>
                                        <p:tgtEl>
                                          <p:spTgt spid="9"/>
                                        </p:tgtEl>
                                        <p:attrNameLst>
                                          <p:attrName>style.visibility</p:attrName>
                                        </p:attrNameLst>
                                      </p:cBhvr>
                                      <p:to>
                                        <p:strVal val="visible"/>
                                      </p:to>
                                    </p:set>
                                  </p:childTnLst>
                                </p:cTn>
                              </p:par>
                              <p:par>
                                <p:cTn id="70" presetID="1" presetClass="entr" presetSubtype="0" fill="hold" grpId="1" nodeType="withEffect">
                                  <p:stCondLst>
                                    <p:cond delay="0"/>
                                  </p:stCondLst>
                                  <p:childTnLst>
                                    <p:set>
                                      <p:cBhvr>
                                        <p:cTn id="71" dur="1" fill="hold">
                                          <p:stCondLst>
                                            <p:cond delay="0"/>
                                          </p:stCondLst>
                                        </p:cTn>
                                        <p:tgtEl>
                                          <p:spTgt spid="2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500"/>
                                        <p:tgtEl>
                                          <p:spTgt spid="10"/>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grpId="0" nodeType="clickEffect">
                                  <p:stCondLst>
                                    <p:cond delay="0"/>
                                  </p:stCondLst>
                                  <p:childTnLst>
                                    <p:animMotion origin="layout" path="M -2.5E-6 2.22222E-6 L 0.15547 0.00139 " pathEditMode="relative" rAng="0" ptsTypes="AA">
                                      <p:cBhvr>
                                        <p:cTn id="80" dur="2000" fill="hold"/>
                                        <p:tgtEl>
                                          <p:spTgt spid="20"/>
                                        </p:tgtEl>
                                        <p:attrNameLst>
                                          <p:attrName>ppt_x</p:attrName>
                                          <p:attrName>ppt_y</p:attrName>
                                        </p:attrNameLst>
                                      </p:cBhvr>
                                      <p:rCtr x="7773" y="69"/>
                                    </p:animMotion>
                                  </p:childTnLst>
                                </p:cTn>
                              </p:par>
                            </p:childTnLst>
                          </p:cTn>
                        </p:par>
                      </p:childTnLst>
                    </p:cTn>
                  </p:par>
                  <p:par>
                    <p:cTn id="81" fill="hold">
                      <p:stCondLst>
                        <p:cond delay="indefinite"/>
                      </p:stCondLst>
                      <p:childTnLst>
                        <p:par>
                          <p:cTn id="82" fill="hold">
                            <p:stCondLst>
                              <p:cond delay="0"/>
                            </p:stCondLst>
                            <p:childTnLst>
                              <p:par>
                                <p:cTn id="83" presetID="42" presetClass="path" presetSubtype="0" accel="50000" decel="50000" fill="hold" grpId="0" nodeType="clickEffect">
                                  <p:stCondLst>
                                    <p:cond delay="0"/>
                                  </p:stCondLst>
                                  <p:childTnLst>
                                    <p:animMotion origin="layout" path="M 1.45833E-6 -4.44444E-6 L 0.17513 -0.06967 " pathEditMode="relative" rAng="0" ptsTypes="AA">
                                      <p:cBhvr>
                                        <p:cTn id="84" dur="2000" fill="hold"/>
                                        <p:tgtEl>
                                          <p:spTgt spid="9"/>
                                        </p:tgtEl>
                                        <p:attrNameLst>
                                          <p:attrName>ppt_x</p:attrName>
                                          <p:attrName>ppt_y</p:attrName>
                                        </p:attrNameLst>
                                      </p:cBhvr>
                                      <p:rCtr x="8750" y="-3495"/>
                                    </p:animMotion>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grpId="1" nodeType="clickEffect">
                                  <p:stCondLst>
                                    <p:cond delay="0"/>
                                  </p:stCondLst>
                                  <p:childTnLst>
                                    <p:animMotion origin="layout" path="M 2.70833E-6 4.44444E-6 L 0.20143 0.00208 " pathEditMode="relative" rAng="0" ptsTypes="AA">
                                      <p:cBhvr>
                                        <p:cTn id="88" dur="2000" fill="hold"/>
                                        <p:tgtEl>
                                          <p:spTgt spid="8"/>
                                        </p:tgtEl>
                                        <p:attrNameLst>
                                          <p:attrName>ppt_x</p:attrName>
                                          <p:attrName>ppt_y</p:attrName>
                                        </p:attrNameLst>
                                      </p:cBhvr>
                                      <p:rCtr x="10065" y="93"/>
                                    </p:animMotion>
                                  </p:childTnLst>
                                </p:cTn>
                              </p:par>
                              <p:par>
                                <p:cTn id="89" presetID="10" presetClass="exit" presetSubtype="0" fill="hold" grpId="1" nodeType="withEffect">
                                  <p:stCondLst>
                                    <p:cond delay="0"/>
                                  </p:stCondLst>
                                  <p:childTnLst>
                                    <p:animEffect transition="out" filter="fade">
                                      <p:cBhvr>
                                        <p:cTn id="90" dur="500"/>
                                        <p:tgtEl>
                                          <p:spTgt spid="10"/>
                                        </p:tgtEl>
                                      </p:cBhvr>
                                    </p:animEffect>
                                    <p:set>
                                      <p:cBhvr>
                                        <p:cTn id="91" dur="1" fill="hold">
                                          <p:stCondLst>
                                            <p:cond delay="499"/>
                                          </p:stCondLst>
                                        </p:cTn>
                                        <p:tgtEl>
                                          <p:spTgt spid="10"/>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xit" presetSubtype="0" fill="hold" grpId="1" nodeType="clickEffect">
                                  <p:stCondLst>
                                    <p:cond delay="0"/>
                                  </p:stCondLst>
                                  <p:childTnLst>
                                    <p:animEffect transition="out" filter="fade">
                                      <p:cBhvr>
                                        <p:cTn id="100" dur="500"/>
                                        <p:tgtEl>
                                          <p:spTgt spid="13"/>
                                        </p:tgtEl>
                                      </p:cBhvr>
                                    </p:animEffect>
                                    <p:set>
                                      <p:cBhvr>
                                        <p:cTn id="101" dur="1" fill="hold">
                                          <p:stCondLst>
                                            <p:cond delay="499"/>
                                          </p:stCondLst>
                                        </p:cTn>
                                        <p:tgtEl>
                                          <p:spTgt spid="13"/>
                                        </p:tgtEl>
                                        <p:attrNameLst>
                                          <p:attrName>style.visibility</p:attrName>
                                        </p:attrNameLst>
                                      </p:cBhvr>
                                      <p:to>
                                        <p:strVal val="hidden"/>
                                      </p:to>
                                    </p:set>
                                  </p:childTnLst>
                                </p:cTn>
                              </p:par>
                              <p:par>
                                <p:cTn id="102" presetID="1" presetClass="exit" presetSubtype="0" fill="hold" nodeType="withEffect">
                                  <p:stCondLst>
                                    <p:cond delay="0"/>
                                  </p:stCondLst>
                                  <p:childTnLst>
                                    <p:set>
                                      <p:cBhvr>
                                        <p:cTn id="103" dur="1" fill="hold">
                                          <p:stCondLst>
                                            <p:cond delay="0"/>
                                          </p:stCondLst>
                                        </p:cTn>
                                        <p:tgtEl>
                                          <p:spTgt spid="2"/>
                                        </p:tgtEl>
                                        <p:attrNameLst>
                                          <p:attrName>style.visibility</p:attrName>
                                        </p:attrNameLst>
                                      </p:cBhvr>
                                      <p:to>
                                        <p:strVal val="hidden"/>
                                      </p:to>
                                    </p:set>
                                  </p:childTnLst>
                                </p:cTn>
                              </p:par>
                              <p:par>
                                <p:cTn id="104" presetID="1" presetClass="exit" presetSubtype="0" fill="hold" nodeType="withEffect">
                                  <p:stCondLst>
                                    <p:cond delay="0"/>
                                  </p:stCondLst>
                                  <p:childTnLst>
                                    <p:set>
                                      <p:cBhvr>
                                        <p:cTn id="105" dur="1" fill="hold">
                                          <p:stCondLst>
                                            <p:cond delay="0"/>
                                          </p:stCondLst>
                                        </p:cTn>
                                        <p:tgtEl>
                                          <p:spTgt spid="4"/>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3"/>
                                        </p:tgtEl>
                                        <p:attrNameLst>
                                          <p:attrName>style.visibility</p:attrName>
                                        </p:attrNameLst>
                                      </p:cBhvr>
                                      <p:to>
                                        <p:strVal val="hidden"/>
                                      </p:to>
                                    </p:set>
                                  </p:childTnLst>
                                </p:cTn>
                              </p:par>
                              <p:par>
                                <p:cTn id="108" presetID="1" presetClass="exit" presetSubtype="0" fill="hold" grpId="2" nodeType="withEffect">
                                  <p:stCondLst>
                                    <p:cond delay="0"/>
                                  </p:stCondLst>
                                  <p:childTnLst>
                                    <p:set>
                                      <p:cBhvr>
                                        <p:cTn id="109" dur="1" fill="hold">
                                          <p:stCondLst>
                                            <p:cond delay="0"/>
                                          </p:stCondLst>
                                        </p:cTn>
                                        <p:tgtEl>
                                          <p:spTgt spid="8"/>
                                        </p:tgtEl>
                                        <p:attrNameLst>
                                          <p:attrName>style.visibility</p:attrName>
                                        </p:attrNameLst>
                                      </p:cBhvr>
                                      <p:to>
                                        <p:strVal val="hidden"/>
                                      </p:to>
                                    </p:set>
                                  </p:childTnLst>
                                </p:cTn>
                              </p:par>
                              <p:par>
                                <p:cTn id="110" presetID="1" presetClass="exit" presetSubtype="0" fill="hold" grpId="2" nodeType="withEffect">
                                  <p:stCondLst>
                                    <p:cond delay="0"/>
                                  </p:stCondLst>
                                  <p:childTnLst>
                                    <p:set>
                                      <p:cBhvr>
                                        <p:cTn id="111" dur="1" fill="hold">
                                          <p:stCondLst>
                                            <p:cond delay="0"/>
                                          </p:stCondLst>
                                        </p:cTn>
                                        <p:tgtEl>
                                          <p:spTgt spid="9"/>
                                        </p:tgtEl>
                                        <p:attrNameLst>
                                          <p:attrName>style.visibility</p:attrName>
                                        </p:attrNameLst>
                                      </p:cBhvr>
                                      <p:to>
                                        <p:strVal val="hidden"/>
                                      </p:to>
                                    </p:set>
                                  </p:childTnLst>
                                </p:cTn>
                              </p:par>
                              <p:par>
                                <p:cTn id="112" presetID="1" presetClass="exit" presetSubtype="0" fill="hold" grpId="2" nodeType="withEffect">
                                  <p:stCondLst>
                                    <p:cond delay="0"/>
                                  </p:stCondLst>
                                  <p:childTnLst>
                                    <p:set>
                                      <p:cBhvr>
                                        <p:cTn id="113"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8" grpId="2" animBg="1"/>
      <p:bldP spid="9" grpId="0" animBg="1"/>
      <p:bldP spid="9" grpId="1" animBg="1"/>
      <p:bldP spid="9" grpId="2" animBg="1"/>
      <p:bldP spid="10" grpId="0" animBg="1"/>
      <p:bldP spid="10" grpId="1" animBg="1"/>
      <p:bldP spid="11" grpId="0" animBg="1"/>
      <p:bldP spid="11" grpId="1" animBg="1"/>
      <p:bldP spid="12" grpId="0" animBg="1"/>
      <p:bldP spid="12" grpId="1" animBg="1"/>
      <p:bldP spid="13" grpId="0" animBg="1"/>
      <p:bldP spid="13" grpId="1" animBg="1"/>
      <p:bldP spid="20" grpId="0" animBg="1"/>
      <p:bldP spid="20" grpId="1" animBg="1"/>
      <p:bldP spid="20" grpId="2" animBg="1"/>
      <p:bldP spid="21" grpId="0" animBg="1"/>
      <p:bldP spid="22" grpId="0" animBg="1"/>
      <p:bldP spid="23" grpId="0" animBg="1"/>
      <p:bldP spid="25" grpId="0" animBg="1"/>
      <p:bldP spid="26" grpId="0" animBg="1"/>
      <p:bldP spid="27"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FM_kit_multimedia" id="{181BDEF2-21B2-024E-BC3A-797055DD9458}" vid="{0CE95EBF-018C-2E4F-925C-8BA79BF41B7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31CDF35D-3481-5B4D-97F4-F4337A8E71BD}">
  <we:reference id="WA200010725" version="1.0.0.1" store="Omex" storeType="OMEX"/>
  <we:alternateReferences>
    <we:reference id="WA200010725" version="1.0.0.1" store="WA200010725" storeType="OMEX"/>
  </we:alternateReferences>
  <we:properties>
    <we:property name="claude.fileId" value="&quot;4290ff13-4ab0-4983-bb31-6d961e06b523&quot;"/>
  </we:properties>
  <we:bindings/>
  <we:snapshot xmlns:r="http://schemas.openxmlformats.org/officeDocument/2006/relationships"/>
</we:webextension>
</file>

<file path=ppt/webextensions/webextension2.xml><?xml version="1.0" encoding="utf-8"?>
<we:webextension xmlns:we="http://schemas.microsoft.com/office/webextensions/webextension/2010/11" id="{4B5B1D7B-1A16-4F47-B007-FB1EE8BA385D}">
  <we:reference id="WA200010001" version="1.0.0.1" store="Omex" storeType="OMEX"/>
  <we:alternateReferences>
    <we:reference id="WA200010001" version="1.0.0.1" store="WA200010001" storeType="OMEX"/>
  </we:alternateReferences>
  <we:properties>
    <we:property name="claude.fileId" value="&quot;f9102646-9267-48f7-836f-213c4071b4e6&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TotalTime>
  <Words>1024</Words>
  <Application>Microsoft Office PowerPoint</Application>
  <PresentationFormat>Presentación en pantalla (16:9)</PresentationFormat>
  <Paragraphs>161</Paragraphs>
  <Slides>15</Slides>
  <Notes>14</Notes>
  <HiddenSlides>0</HiddenSlides>
  <MMClips>1</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15</vt:i4>
      </vt:variant>
    </vt:vector>
  </HeadingPairs>
  <TitlesOfParts>
    <vt:vector size="19" baseType="lpstr">
      <vt:lpstr>Aptos</vt: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PptxGenJS Presentation</dc:subject>
  <dc:creator>DAVID BERNAL</dc:creator>
  <cp:lastModifiedBy>DAVID BERNAL</cp:lastModifiedBy>
  <cp:revision>1</cp:revision>
  <dcterms:created xsi:type="dcterms:W3CDTF">2026-05-27T21:03:04Z</dcterms:created>
  <dcterms:modified xsi:type="dcterms:W3CDTF">2026-06-26T08:58:04Z</dcterms:modified>
</cp:coreProperties>
</file>